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7" r:id="rId2"/>
    <p:sldId id="262" r:id="rId3"/>
    <p:sldId id="318" r:id="rId4"/>
    <p:sldId id="259" r:id="rId5"/>
    <p:sldId id="260" r:id="rId6"/>
    <p:sldId id="261" r:id="rId7"/>
    <p:sldId id="263" r:id="rId8"/>
    <p:sldId id="264" r:id="rId9"/>
    <p:sldId id="321" r:id="rId10"/>
    <p:sldId id="322" r:id="rId11"/>
    <p:sldId id="266" r:id="rId12"/>
    <p:sldId id="276" r:id="rId13"/>
    <p:sldId id="300" r:id="rId14"/>
    <p:sldId id="301" r:id="rId15"/>
    <p:sldId id="302" r:id="rId16"/>
    <p:sldId id="303" r:id="rId17"/>
    <p:sldId id="304" r:id="rId18"/>
    <p:sldId id="311" r:id="rId19"/>
    <p:sldId id="305" r:id="rId20"/>
    <p:sldId id="306" r:id="rId21"/>
    <p:sldId id="307" r:id="rId22"/>
    <p:sldId id="314" r:id="rId23"/>
    <p:sldId id="312" r:id="rId24"/>
    <p:sldId id="313" r:id="rId25"/>
    <p:sldId id="310" r:id="rId26"/>
    <p:sldId id="280" r:id="rId27"/>
    <p:sldId id="315" r:id="rId28"/>
  </p:sldIdLst>
  <p:sldSz cx="9144000" cy="6858000" type="screen4x3"/>
  <p:notesSz cx="6858000" cy="9144000"/>
  <p:embeddedFontLst>
    <p:embeddedFont>
      <p:font typeface="나눔고딕 ExtraBold" charset="-127"/>
      <p:bold r:id="rId30"/>
    </p:embeddedFont>
    <p:embeddedFont>
      <p:font typeface="나눔손글씨 붓" pitchFamily="66" charset="-127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Kristen ITC" pitchFamily="66" charset="0"/>
      <p:regular r:id="rId36"/>
    </p:embeddedFont>
    <p:embeddedFont>
      <p:font typeface="맑은 고딕" pitchFamily="50" charset="-127"/>
      <p:regular r:id="rId37"/>
      <p:bold r:id="rId38"/>
    </p:embeddedFont>
    <p:embeddedFont>
      <p:font typeface="나눔고딕" charset="-127"/>
      <p:regular r:id="rId39"/>
      <p:bold r:id="rId40"/>
    </p:embeddedFont>
    <p:embeddedFont>
      <p:font typeface="나눔손글씨 펜" pitchFamily="66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E399"/>
    <a:srgbClr val="C9FFE1"/>
    <a:srgbClr val="85F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9" autoAdjust="0"/>
    <p:restoredTop sz="94660"/>
  </p:normalViewPr>
  <p:slideViewPr>
    <p:cSldViewPr>
      <p:cViewPr varScale="1">
        <p:scale>
          <a:sx n="102" d="100"/>
          <a:sy n="102" d="100"/>
        </p:scale>
        <p:origin x="-1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5A82F-675A-481E-96AD-F2D0F4598D6E}" type="doc">
      <dgm:prSet loTypeId="urn:microsoft.com/office/officeart/2005/8/layout/hierarchy5" loCatId="hierarchy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35D64407-5B46-4A50-B355-FCD2892DB42D}">
      <dgm:prSet phldrT="[텍스트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2800" dirty="0" smtClean="0">
              <a:latin typeface="나눔손글씨 펜" pitchFamily="66" charset="-127"/>
              <a:ea typeface="나눔손글씨 펜" pitchFamily="66" charset="-127"/>
            </a:rPr>
            <a:t>메인</a:t>
          </a:r>
          <a:r>
            <a:rPr lang="en-US" altLang="ko-KR" sz="2800" dirty="0" smtClean="0">
              <a:latin typeface="나눔손글씨 펜" pitchFamily="66" charset="-127"/>
              <a:ea typeface="나눔손글씨 펜" pitchFamily="66" charset="-127"/>
            </a:rPr>
            <a:t>(main.jsp)</a:t>
          </a:r>
          <a:r>
            <a:rPr lang="en-US" altLang="ko-KR" sz="2800" dirty="0" smtClean="0"/>
            <a:t> </a:t>
          </a:r>
          <a:endParaRPr lang="ko-KR" altLang="en-US" sz="2800" dirty="0"/>
        </a:p>
      </dgm:t>
    </dgm:pt>
    <dgm:pt modelId="{CDA94CE2-B62F-4D17-B299-BBAD35EDA7E8}" type="parTrans" cxnId="{EE33B80B-7A05-4D99-97BF-40829EE455BD}">
      <dgm:prSet/>
      <dgm:spPr/>
      <dgm:t>
        <a:bodyPr/>
        <a:lstStyle/>
        <a:p>
          <a:pPr latinLnBrk="1"/>
          <a:endParaRPr lang="ko-KR" altLang="en-US"/>
        </a:p>
      </dgm:t>
    </dgm:pt>
    <dgm:pt modelId="{884D73D8-44B3-4C6A-A090-D68EA51B8CEC}" type="sibTrans" cxnId="{EE33B80B-7A05-4D99-97BF-40829EE455BD}">
      <dgm:prSet/>
      <dgm:spPr/>
      <dgm:t>
        <a:bodyPr/>
        <a:lstStyle/>
        <a:p>
          <a:pPr latinLnBrk="1"/>
          <a:endParaRPr lang="ko-KR" altLang="en-US"/>
        </a:p>
      </dgm:t>
    </dgm:pt>
    <dgm:pt modelId="{AC231018-555F-43FD-85E8-B7115AC3A508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800" dirty="0" smtClean="0">
              <a:latin typeface="나눔손글씨 펜" pitchFamily="66" charset="-127"/>
              <a:ea typeface="나눔손글씨 펜" pitchFamily="66" charset="-127"/>
            </a:rPr>
            <a:t>계획달력</a:t>
          </a:r>
          <a:r>
            <a:rPr lang="en-US" altLang="ko-KR" sz="1800" dirty="0" smtClean="0">
              <a:latin typeface="나눔손글씨 펜" pitchFamily="66" charset="-127"/>
              <a:ea typeface="나눔손글씨 펜" pitchFamily="66" charset="-127"/>
            </a:rPr>
            <a:t>(calendar.jsp)</a:t>
          </a:r>
          <a:endParaRPr lang="ko-KR" altLang="en-US" sz="1800" dirty="0">
            <a:latin typeface="나눔손글씨 펜" pitchFamily="66" charset="-127"/>
            <a:ea typeface="나눔손글씨 펜" pitchFamily="66" charset="-127"/>
          </a:endParaRPr>
        </a:p>
      </dgm:t>
    </dgm:pt>
    <dgm:pt modelId="{796598C3-9276-4A4C-A22F-48A2B781B996}" type="parTrans" cxnId="{B3594D4F-62C9-4328-9D55-EC144434A1DF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A5AB34F8-B56C-44FF-B796-F7AFA1F96DBB}" type="sibTrans" cxnId="{B3594D4F-62C9-4328-9D55-EC144434A1DF}">
      <dgm:prSet/>
      <dgm:spPr/>
      <dgm:t>
        <a:bodyPr/>
        <a:lstStyle/>
        <a:p>
          <a:pPr latinLnBrk="1"/>
          <a:endParaRPr lang="ko-KR" altLang="en-US"/>
        </a:p>
      </dgm:t>
    </dgm:pt>
    <dgm:pt modelId="{759D1155-B11D-48E1-9DDD-C765244B6F64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800" dirty="0" smtClean="0">
              <a:latin typeface="나눔손글씨 펜" pitchFamily="66" charset="-127"/>
              <a:ea typeface="나눔손글씨 펜" pitchFamily="66" charset="-127"/>
            </a:rPr>
            <a:t>여행지정보 </a:t>
          </a:r>
          <a:endParaRPr lang="en-US" altLang="ko-KR" sz="1800" dirty="0" smtClean="0">
            <a:latin typeface="나눔손글씨 펜" pitchFamily="66" charset="-127"/>
            <a:ea typeface="나눔손글씨 펜" pitchFamily="66" charset="-127"/>
          </a:endParaRPr>
        </a:p>
        <a:p>
          <a:pPr latinLnBrk="1"/>
          <a:r>
            <a:rPr lang="en-US" altLang="ko-KR" sz="1800" dirty="0" smtClean="0">
              <a:latin typeface="나눔손글씨 펜" pitchFamily="66" charset="-127"/>
              <a:ea typeface="나눔손글씨 펜" pitchFamily="66" charset="-127"/>
            </a:rPr>
            <a:t>(infoMain.jsp)</a:t>
          </a:r>
          <a:endParaRPr lang="ko-KR" altLang="en-US" sz="1800" dirty="0">
            <a:latin typeface="나눔손글씨 펜" pitchFamily="66" charset="-127"/>
            <a:ea typeface="나눔손글씨 펜" pitchFamily="66" charset="-127"/>
          </a:endParaRPr>
        </a:p>
      </dgm:t>
    </dgm:pt>
    <dgm:pt modelId="{C07FBC60-E5FA-43A3-B2B6-154C898E9C4C}" type="parTrans" cxnId="{64442338-A988-4027-B7EF-FB47677C9984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9B9327DA-0440-43C2-9C80-A0918A6CF952}" type="sibTrans" cxnId="{64442338-A988-4027-B7EF-FB47677C9984}">
      <dgm:prSet/>
      <dgm:spPr/>
      <dgm:t>
        <a:bodyPr/>
        <a:lstStyle/>
        <a:p>
          <a:pPr latinLnBrk="1"/>
          <a:endParaRPr lang="ko-KR" altLang="en-US"/>
        </a:p>
      </dgm:t>
    </dgm:pt>
    <dgm:pt modelId="{B7A0E4CA-B54A-4B90-99E3-BEC5EEF6FEFE}">
      <dgm:prSet phldrT="[텍스트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>
              <a:latin typeface="나눔손글씨 펜" pitchFamily="66" charset="-127"/>
              <a:ea typeface="나눔손글씨 펜" pitchFamily="66" charset="-127"/>
            </a:rPr>
            <a:t>설명보기</a:t>
          </a:r>
          <a:r>
            <a:rPr lang="en-US" altLang="ko-KR" dirty="0" smtClean="0">
              <a:latin typeface="나눔손글씨 펜" pitchFamily="66" charset="-127"/>
              <a:ea typeface="나눔손글씨 펜" pitchFamily="66" charset="-127"/>
            </a:rPr>
            <a:t>(infoIndex.jsp)</a:t>
          </a:r>
          <a:endParaRPr lang="ko-KR" altLang="en-US" dirty="0">
            <a:latin typeface="나눔손글씨 펜" pitchFamily="66" charset="-127"/>
            <a:ea typeface="나눔손글씨 펜" pitchFamily="66" charset="-127"/>
          </a:endParaRPr>
        </a:p>
      </dgm:t>
    </dgm:pt>
    <dgm:pt modelId="{81753AF3-2DD7-4B8F-AD22-555D15ADF9BE}" type="sibTrans" cxnId="{E87658EF-840E-4F01-B6DA-92E50C4F524A}">
      <dgm:prSet/>
      <dgm:spPr/>
      <dgm:t>
        <a:bodyPr/>
        <a:lstStyle/>
        <a:p>
          <a:pPr latinLnBrk="1"/>
          <a:endParaRPr lang="ko-KR" altLang="en-US"/>
        </a:p>
      </dgm:t>
    </dgm:pt>
    <dgm:pt modelId="{DA8EA758-CD1D-4E21-9A0C-E6A62F1697C3}" type="parTrans" cxnId="{E87658EF-840E-4F01-B6DA-92E50C4F524A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9C1A1B64-B7BF-45B7-A3B4-4E9B2F08A2CB}">
      <dgm:prSet phldrT="[텍스트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>
              <a:latin typeface="나눔손글씨 펜" pitchFamily="66" charset="-127"/>
              <a:ea typeface="나눔손글씨 펜" pitchFamily="66" charset="-127"/>
            </a:rPr>
            <a:t>지도보기</a:t>
          </a:r>
          <a:endParaRPr lang="en-US" altLang="ko-KR" dirty="0" smtClean="0">
            <a:latin typeface="나눔손글씨 펜" pitchFamily="66" charset="-127"/>
            <a:ea typeface="나눔손글씨 펜" pitchFamily="66" charset="-127"/>
          </a:endParaRPr>
        </a:p>
        <a:p>
          <a:pPr latinLnBrk="1"/>
          <a:r>
            <a:rPr lang="en-US" altLang="ko-KR" dirty="0" smtClean="0">
              <a:latin typeface="나눔손글씨 펜" pitchFamily="66" charset="-127"/>
              <a:ea typeface="나눔손글씨 펜" pitchFamily="66" charset="-127"/>
            </a:rPr>
            <a:t>(infoMap.jsp)</a:t>
          </a:r>
          <a:endParaRPr lang="ko-KR" altLang="en-US" dirty="0">
            <a:latin typeface="나눔손글씨 펜" pitchFamily="66" charset="-127"/>
            <a:ea typeface="나눔손글씨 펜" pitchFamily="66" charset="-127"/>
          </a:endParaRPr>
        </a:p>
      </dgm:t>
    </dgm:pt>
    <dgm:pt modelId="{E6E262EA-24E5-4989-9199-113AAF7CFE58}" type="parTrans" cxnId="{1FB9DE40-05A1-484B-857A-3B40FEF1F076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64EBF098-2CAE-4EDB-AC46-60F7C2A1A473}" type="sibTrans" cxnId="{1FB9DE40-05A1-484B-857A-3B40FEF1F076}">
      <dgm:prSet/>
      <dgm:spPr/>
      <dgm:t>
        <a:bodyPr/>
        <a:lstStyle/>
        <a:p>
          <a:pPr latinLnBrk="1"/>
          <a:endParaRPr lang="ko-KR" altLang="en-US"/>
        </a:p>
      </dgm:t>
    </dgm:pt>
    <dgm:pt modelId="{FBD89DC1-E016-4165-8326-BEB43EC67E0C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800" dirty="0" smtClean="0">
              <a:latin typeface="나눔손글씨 펜" pitchFamily="66" charset="-127"/>
              <a:ea typeface="나눔손글씨 펜" pitchFamily="66" charset="-127"/>
            </a:rPr>
            <a:t>잡지</a:t>
          </a:r>
          <a:r>
            <a:rPr lang="en-US" altLang="ko-KR" sz="1800" dirty="0" smtClean="0">
              <a:latin typeface="나눔손글씨 펜" pitchFamily="66" charset="-127"/>
              <a:ea typeface="나눔손글씨 펜" pitchFamily="66" charset="-127"/>
            </a:rPr>
            <a:t>Link</a:t>
          </a:r>
        </a:p>
        <a:p>
          <a:pPr latinLnBrk="1"/>
          <a:r>
            <a:rPr lang="en-US" altLang="ko-KR" sz="1800" dirty="0" smtClean="0">
              <a:latin typeface="나눔손글씨 펜" pitchFamily="66" charset="-127"/>
              <a:ea typeface="나눔손글씨 펜" pitchFamily="66" charset="-127"/>
            </a:rPr>
            <a:t>(mag.jsp)</a:t>
          </a:r>
          <a:endParaRPr lang="ko-KR" altLang="en-US" sz="1800" dirty="0">
            <a:latin typeface="나눔손글씨 펜" pitchFamily="66" charset="-127"/>
            <a:ea typeface="나눔손글씨 펜" pitchFamily="66" charset="-127"/>
          </a:endParaRPr>
        </a:p>
      </dgm:t>
    </dgm:pt>
    <dgm:pt modelId="{0411E52C-72F4-4565-92C7-977DDF395710}" type="parTrans" cxnId="{9E963F57-E161-4FE6-BE2A-37ADE4BA5F3F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1FACD560-A08C-4885-A90B-7208CEF9666F}" type="sibTrans" cxnId="{9E963F57-E161-4FE6-BE2A-37ADE4BA5F3F}">
      <dgm:prSet/>
      <dgm:spPr/>
      <dgm:t>
        <a:bodyPr/>
        <a:lstStyle/>
        <a:p>
          <a:pPr latinLnBrk="1"/>
          <a:endParaRPr lang="ko-KR" altLang="en-US"/>
        </a:p>
      </dgm:t>
    </dgm:pt>
    <dgm:pt modelId="{10EA9023-6B38-4DF9-9802-650B4773BACA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800" dirty="0" smtClean="0">
              <a:latin typeface="나눔손글씨 펜" pitchFamily="66" charset="-127"/>
              <a:ea typeface="나눔손글씨 펜" pitchFamily="66" charset="-127"/>
            </a:rPr>
            <a:t>게시판</a:t>
          </a:r>
          <a:endParaRPr lang="en-US" altLang="ko-KR" sz="1800" dirty="0" smtClean="0">
            <a:latin typeface="나눔손글씨 펜" pitchFamily="66" charset="-127"/>
            <a:ea typeface="나눔손글씨 펜" pitchFamily="66" charset="-127"/>
          </a:endParaRPr>
        </a:p>
        <a:p>
          <a:pPr latinLnBrk="1"/>
          <a:r>
            <a:rPr lang="en-US" altLang="ko-KR" sz="1800" dirty="0" smtClean="0">
              <a:latin typeface="나눔손글씨 펜" pitchFamily="66" charset="-127"/>
              <a:ea typeface="나눔손글씨 펜" pitchFamily="66" charset="-127"/>
            </a:rPr>
            <a:t>(board.jsp)</a:t>
          </a:r>
          <a:endParaRPr lang="ko-KR" altLang="en-US" sz="1800" dirty="0">
            <a:latin typeface="나눔손글씨 펜" pitchFamily="66" charset="-127"/>
            <a:ea typeface="나눔손글씨 펜" pitchFamily="66" charset="-127"/>
          </a:endParaRPr>
        </a:p>
      </dgm:t>
    </dgm:pt>
    <dgm:pt modelId="{D3EDA310-63F9-4EA0-B247-D3D365025669}" type="parTrans" cxnId="{EFC606FD-5731-458F-B5AF-235C86C5E96E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7F2CAC54-DA79-4917-9B86-B570CD7735E2}" type="sibTrans" cxnId="{EFC606FD-5731-458F-B5AF-235C86C5E96E}">
      <dgm:prSet/>
      <dgm:spPr/>
      <dgm:t>
        <a:bodyPr/>
        <a:lstStyle/>
        <a:p>
          <a:pPr latinLnBrk="1"/>
          <a:endParaRPr lang="ko-KR" altLang="en-US"/>
        </a:p>
      </dgm:t>
    </dgm:pt>
    <dgm:pt modelId="{8772C72D-CCF4-46B0-9B51-9EA650EED947}">
      <dgm:prSet phldrT="[텍스트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mtClean="0">
              <a:latin typeface="나눔손글씨 펜" pitchFamily="66" charset="-127"/>
              <a:ea typeface="나눔손글씨 펜" pitchFamily="66" charset="-127"/>
            </a:rPr>
            <a:t>게시글등록</a:t>
          </a:r>
          <a:r>
            <a:rPr lang="en-US" altLang="ko-KR" dirty="0" smtClean="0">
              <a:latin typeface="나눔손글씨 펜" pitchFamily="66" charset="-127"/>
              <a:ea typeface="나눔손글씨 펜" pitchFamily="66" charset="-127"/>
            </a:rPr>
            <a:t>(boardReg.jsp)</a:t>
          </a:r>
          <a:endParaRPr lang="ko-KR" altLang="en-US" dirty="0">
            <a:latin typeface="나눔손글씨 펜" pitchFamily="66" charset="-127"/>
            <a:ea typeface="나눔손글씨 펜" pitchFamily="66" charset="-127"/>
          </a:endParaRPr>
        </a:p>
      </dgm:t>
    </dgm:pt>
    <dgm:pt modelId="{DF2C507C-1351-4420-8650-5A61CEB3D0BD}" type="parTrans" cxnId="{F0F3DCBD-25FD-4C34-9C8B-6B258BC74866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34D945EF-82AC-479D-AB54-E3E0BEDDAAD7}" type="sibTrans" cxnId="{F0F3DCBD-25FD-4C34-9C8B-6B258BC74866}">
      <dgm:prSet/>
      <dgm:spPr/>
      <dgm:t>
        <a:bodyPr/>
        <a:lstStyle/>
        <a:p>
          <a:pPr latinLnBrk="1"/>
          <a:endParaRPr lang="ko-KR" altLang="en-US"/>
        </a:p>
      </dgm:t>
    </dgm:pt>
    <dgm:pt modelId="{86A07D95-F0AF-4919-B2B6-702D72583F1F}">
      <dgm:prSet phldrT="[텍스트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err="1" smtClean="0">
              <a:latin typeface="나눔손글씨 펜" pitchFamily="66" charset="-127"/>
              <a:ea typeface="나눔손글씨 펜" pitchFamily="66" charset="-127"/>
            </a:rPr>
            <a:t>게시글</a:t>
          </a:r>
          <a:r>
            <a:rPr lang="ko-KR" altLang="en-US" dirty="0" smtClean="0">
              <a:latin typeface="나눔손글씨 펜" pitchFamily="66" charset="-127"/>
              <a:ea typeface="나눔손글씨 펜" pitchFamily="66" charset="-127"/>
            </a:rPr>
            <a:t> 목록</a:t>
          </a:r>
          <a:r>
            <a:rPr lang="en-US" altLang="ko-KR" dirty="0" smtClean="0">
              <a:latin typeface="나눔손글씨 펜" pitchFamily="66" charset="-127"/>
              <a:ea typeface="나눔손글씨 펜" pitchFamily="66" charset="-127"/>
            </a:rPr>
            <a:t>(boardView.jsp)</a:t>
          </a:r>
          <a:endParaRPr lang="ko-KR" altLang="en-US" dirty="0">
            <a:latin typeface="나눔손글씨 펜" pitchFamily="66" charset="-127"/>
            <a:ea typeface="나눔손글씨 펜" pitchFamily="66" charset="-127"/>
          </a:endParaRPr>
        </a:p>
      </dgm:t>
    </dgm:pt>
    <dgm:pt modelId="{970CE367-4FB4-4A7E-8086-3A5A42379D97}" type="parTrans" cxnId="{4F0B2A0F-DE73-44D5-84E9-E481283585EB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27B4F9F3-4354-492F-8249-B2DD0B11437D}" type="sibTrans" cxnId="{4F0B2A0F-DE73-44D5-84E9-E481283585EB}">
      <dgm:prSet/>
      <dgm:spPr/>
      <dgm:t>
        <a:bodyPr/>
        <a:lstStyle/>
        <a:p>
          <a:pPr latinLnBrk="1"/>
          <a:endParaRPr lang="ko-KR" altLang="en-US"/>
        </a:p>
      </dgm:t>
    </dgm:pt>
    <dgm:pt modelId="{91EF1915-FF4E-4914-AE14-CB0D4F6FAA14}" type="pres">
      <dgm:prSet presAssocID="{8AA5A82F-675A-481E-96AD-F2D0F4598D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BD609E-BBE3-437D-BED5-10A06CE9586A}" type="pres">
      <dgm:prSet presAssocID="{8AA5A82F-675A-481E-96AD-F2D0F4598D6E}" presName="hierFlow" presStyleCnt="0"/>
      <dgm:spPr/>
    </dgm:pt>
    <dgm:pt modelId="{17F22826-C927-43E0-9620-E317813513E3}" type="pres">
      <dgm:prSet presAssocID="{8AA5A82F-675A-481E-96AD-F2D0F4598D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BF8C55F-C4F8-4360-B291-2AF7F42BF0FC}" type="pres">
      <dgm:prSet presAssocID="{35D64407-5B46-4A50-B355-FCD2892DB42D}" presName="Name17" presStyleCnt="0"/>
      <dgm:spPr/>
    </dgm:pt>
    <dgm:pt modelId="{38F0B12C-F4A5-4457-9553-7FF3B24B50D3}" type="pres">
      <dgm:prSet presAssocID="{35D64407-5B46-4A50-B355-FCD2892DB42D}" presName="level1Shape" presStyleLbl="node0" presStyleIdx="0" presStyleCnt="1" custScaleX="81695" custScaleY="80382" custLinFactNeighborX="-1278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228BD-42F3-4551-9890-84B0E7BC637F}" type="pres">
      <dgm:prSet presAssocID="{35D64407-5B46-4A50-B355-FCD2892DB42D}" presName="hierChild2" presStyleCnt="0"/>
      <dgm:spPr/>
    </dgm:pt>
    <dgm:pt modelId="{D7B882A1-7A1B-473D-B753-5D990827C5E5}" type="pres">
      <dgm:prSet presAssocID="{796598C3-9276-4A4C-A22F-48A2B781B996}" presName="Name25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0395071-5C1E-4409-B0F0-1DC34EB43357}" type="pres">
      <dgm:prSet presAssocID="{796598C3-9276-4A4C-A22F-48A2B781B996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77232F2-44EB-44B5-A968-F5C0DF4C398D}" type="pres">
      <dgm:prSet presAssocID="{AC231018-555F-43FD-85E8-B7115AC3A508}" presName="Name30" presStyleCnt="0"/>
      <dgm:spPr/>
    </dgm:pt>
    <dgm:pt modelId="{F1EBE37C-1E51-4432-84F4-15F450891685}" type="pres">
      <dgm:prSet presAssocID="{AC231018-555F-43FD-85E8-B7115AC3A508}" presName="level2Shape" presStyleLbl="node2" presStyleIdx="0" presStyleCnt="4" custScaleX="86101" custScaleY="83051" custLinFactNeighborX="1761" custLinFactNeighborY="9117"/>
      <dgm:spPr/>
      <dgm:t>
        <a:bodyPr/>
        <a:lstStyle/>
        <a:p>
          <a:pPr latinLnBrk="1"/>
          <a:endParaRPr lang="ko-KR" altLang="en-US"/>
        </a:p>
      </dgm:t>
    </dgm:pt>
    <dgm:pt modelId="{28EC5604-BD15-4958-9C7B-A0DEBD158E1A}" type="pres">
      <dgm:prSet presAssocID="{AC231018-555F-43FD-85E8-B7115AC3A508}" presName="hierChild3" presStyleCnt="0"/>
      <dgm:spPr/>
    </dgm:pt>
    <dgm:pt modelId="{574A57F0-EC48-4C5C-A808-CCEC6C3AAFC2}" type="pres">
      <dgm:prSet presAssocID="{C07FBC60-E5FA-43A3-B2B6-154C898E9C4C}" presName="Name25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80B7CC0-6B7D-482C-8495-1F9220781E03}" type="pres">
      <dgm:prSet presAssocID="{C07FBC60-E5FA-43A3-B2B6-154C898E9C4C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6C3C752-2FBF-416F-954B-51C9333D1641}" type="pres">
      <dgm:prSet presAssocID="{759D1155-B11D-48E1-9DDD-C765244B6F64}" presName="Name30" presStyleCnt="0"/>
      <dgm:spPr/>
    </dgm:pt>
    <dgm:pt modelId="{A8E82E22-7666-46E8-AA92-F26B41578E83}" type="pres">
      <dgm:prSet presAssocID="{759D1155-B11D-48E1-9DDD-C765244B6F64}" presName="level2Shape" presStyleLbl="node2" presStyleIdx="1" presStyleCnt="4" custScaleX="84822" custScaleY="81817" custLinFactNeighborX="1761" custLinFactNeighborY="8999"/>
      <dgm:spPr/>
      <dgm:t>
        <a:bodyPr/>
        <a:lstStyle/>
        <a:p>
          <a:pPr latinLnBrk="1"/>
          <a:endParaRPr lang="ko-KR" altLang="en-US"/>
        </a:p>
      </dgm:t>
    </dgm:pt>
    <dgm:pt modelId="{7676B234-CCFB-47B2-A239-94D2CCD3E3E1}" type="pres">
      <dgm:prSet presAssocID="{759D1155-B11D-48E1-9DDD-C765244B6F64}" presName="hierChild3" presStyleCnt="0"/>
      <dgm:spPr/>
    </dgm:pt>
    <dgm:pt modelId="{D98D320E-C099-4D78-8C90-DC884EABADD8}" type="pres">
      <dgm:prSet presAssocID="{DA8EA758-CD1D-4E21-9A0C-E6A62F1697C3}" presName="Name25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6715B2D-981C-4D6C-9013-A9B09A67DE7F}" type="pres">
      <dgm:prSet presAssocID="{DA8EA758-CD1D-4E21-9A0C-E6A62F1697C3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A764248-05D4-471C-B9C9-574667A0F0AE}" type="pres">
      <dgm:prSet presAssocID="{B7A0E4CA-B54A-4B90-99E3-BEC5EEF6FEFE}" presName="Name30" presStyleCnt="0"/>
      <dgm:spPr/>
    </dgm:pt>
    <dgm:pt modelId="{F95B47F2-B27C-4562-A7E2-841F49AC8C1E}" type="pres">
      <dgm:prSet presAssocID="{B7A0E4CA-B54A-4B90-99E3-BEC5EEF6FEFE}" presName="level2Shape" presStyleLbl="node3" presStyleIdx="0" presStyleCnt="4" custScaleX="69570" custScaleY="77455" custLinFactNeighborX="1940" custLinFactNeighborY="10048"/>
      <dgm:spPr/>
      <dgm:t>
        <a:bodyPr/>
        <a:lstStyle/>
        <a:p>
          <a:pPr latinLnBrk="1"/>
          <a:endParaRPr lang="ko-KR" altLang="en-US"/>
        </a:p>
      </dgm:t>
    </dgm:pt>
    <dgm:pt modelId="{16FF7091-3A31-46AC-8960-2EDBD83D0286}" type="pres">
      <dgm:prSet presAssocID="{B7A0E4CA-B54A-4B90-99E3-BEC5EEF6FEFE}" presName="hierChild3" presStyleCnt="0"/>
      <dgm:spPr/>
    </dgm:pt>
    <dgm:pt modelId="{A1E012DE-5DAE-4F9C-B47B-7FA294745940}" type="pres">
      <dgm:prSet presAssocID="{E6E262EA-24E5-4989-9199-113AAF7CFE58}" presName="Name25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FB60046-AFF5-487F-BEE9-E8D61215A1E5}" type="pres">
      <dgm:prSet presAssocID="{E6E262EA-24E5-4989-9199-113AAF7CFE58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80957CB-47F8-4FF9-B51B-3B79FCBC97B0}" type="pres">
      <dgm:prSet presAssocID="{9C1A1B64-B7BF-45B7-A3B4-4E9B2F08A2CB}" presName="Name30" presStyleCnt="0"/>
      <dgm:spPr/>
    </dgm:pt>
    <dgm:pt modelId="{67618014-3E50-43F4-B3F8-3E858A0A61F9}" type="pres">
      <dgm:prSet presAssocID="{9C1A1B64-B7BF-45B7-A3B4-4E9B2F08A2CB}" presName="level2Shape" presStyleLbl="node3" presStyleIdx="1" presStyleCnt="4" custScaleX="69382" custScaleY="70991" custLinFactNeighborX="1940" custLinFactNeighborY="2525"/>
      <dgm:spPr/>
      <dgm:t>
        <a:bodyPr/>
        <a:lstStyle/>
        <a:p>
          <a:pPr latinLnBrk="1"/>
          <a:endParaRPr lang="ko-KR" altLang="en-US"/>
        </a:p>
      </dgm:t>
    </dgm:pt>
    <dgm:pt modelId="{2AD29556-91B0-4BF4-A030-AD0733C71D1E}" type="pres">
      <dgm:prSet presAssocID="{9C1A1B64-B7BF-45B7-A3B4-4E9B2F08A2CB}" presName="hierChild3" presStyleCnt="0"/>
      <dgm:spPr/>
    </dgm:pt>
    <dgm:pt modelId="{496EDC30-7EAD-4D91-A159-723CA2045E07}" type="pres">
      <dgm:prSet presAssocID="{0411E52C-72F4-4565-92C7-977DDF395710}" presName="Name25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384C593-619B-4164-998C-1D068D3CFA2F}" type="pres">
      <dgm:prSet presAssocID="{0411E52C-72F4-4565-92C7-977DDF395710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959912A-36FA-4A15-B013-BB08186BCB50}" type="pres">
      <dgm:prSet presAssocID="{FBD89DC1-E016-4165-8326-BEB43EC67E0C}" presName="Name30" presStyleCnt="0"/>
      <dgm:spPr/>
    </dgm:pt>
    <dgm:pt modelId="{99788B51-C294-4E52-974D-176C32C71D36}" type="pres">
      <dgm:prSet presAssocID="{FBD89DC1-E016-4165-8326-BEB43EC67E0C}" presName="level2Shape" presStyleLbl="node2" presStyleIdx="2" presStyleCnt="4" custScaleX="86124" custScaleY="80034" custLinFactY="24489" custLinFactNeighborX="374" custLinFactNeighborY="100000"/>
      <dgm:spPr/>
      <dgm:t>
        <a:bodyPr/>
        <a:lstStyle/>
        <a:p>
          <a:pPr latinLnBrk="1"/>
          <a:endParaRPr lang="ko-KR" altLang="en-US"/>
        </a:p>
      </dgm:t>
    </dgm:pt>
    <dgm:pt modelId="{1C0C76EE-DD60-4C45-BC62-A2B4B90352D1}" type="pres">
      <dgm:prSet presAssocID="{FBD89DC1-E016-4165-8326-BEB43EC67E0C}" presName="hierChild3" presStyleCnt="0"/>
      <dgm:spPr/>
    </dgm:pt>
    <dgm:pt modelId="{12789A6A-8997-4BF1-A94E-D0E6ADE1F9B8}" type="pres">
      <dgm:prSet presAssocID="{D3EDA310-63F9-4EA0-B247-D3D365025669}" presName="Name25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56F4FA98-AB9E-4E69-8980-83FDCCFE4AD2}" type="pres">
      <dgm:prSet presAssocID="{D3EDA310-63F9-4EA0-B247-D3D365025669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D5C139C-53C8-4903-9410-51FFE37E6BFA}" type="pres">
      <dgm:prSet presAssocID="{10EA9023-6B38-4DF9-9802-650B4773BACA}" presName="Name30" presStyleCnt="0"/>
      <dgm:spPr/>
    </dgm:pt>
    <dgm:pt modelId="{BC44AA95-ABE8-42D5-9B95-29BC62812D9A}" type="pres">
      <dgm:prSet presAssocID="{10EA9023-6B38-4DF9-9802-650B4773BACA}" presName="level2Shape" presStyleLbl="node2" presStyleIdx="3" presStyleCnt="4" custScaleX="83762" custScaleY="79216" custLinFactNeighborX="1761" custLinFactNeighborY="-73398"/>
      <dgm:spPr/>
      <dgm:t>
        <a:bodyPr/>
        <a:lstStyle/>
        <a:p>
          <a:pPr latinLnBrk="1"/>
          <a:endParaRPr lang="ko-KR" altLang="en-US"/>
        </a:p>
      </dgm:t>
    </dgm:pt>
    <dgm:pt modelId="{989EEADD-B84D-480D-9D81-C4B5A6F4A0B6}" type="pres">
      <dgm:prSet presAssocID="{10EA9023-6B38-4DF9-9802-650B4773BACA}" presName="hierChild3" presStyleCnt="0"/>
      <dgm:spPr/>
    </dgm:pt>
    <dgm:pt modelId="{1261C2D9-84DE-4957-B4F8-1839A347B747}" type="pres">
      <dgm:prSet presAssocID="{DF2C507C-1351-4420-8650-5A61CEB3D0BD}" presName="Name25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EB3CCCB-45E6-45FA-B96B-955DF914A9BA}" type="pres">
      <dgm:prSet presAssocID="{DF2C507C-1351-4420-8650-5A61CEB3D0BD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610A5C7-F7D2-4F32-9E61-C897F5037D3B}" type="pres">
      <dgm:prSet presAssocID="{8772C72D-CCF4-46B0-9B51-9EA650EED947}" presName="Name30" presStyleCnt="0"/>
      <dgm:spPr/>
    </dgm:pt>
    <dgm:pt modelId="{CB0C762E-61EF-4FB1-9D94-72E3814B3A46}" type="pres">
      <dgm:prSet presAssocID="{8772C72D-CCF4-46B0-9B51-9EA650EED947}" presName="level2Shape" presStyleLbl="node3" presStyleIdx="2" presStyleCnt="4" custScaleX="67453" custScaleY="66988" custLinFactNeighborX="7889" custLinFactNeighborY="4545"/>
      <dgm:spPr/>
      <dgm:t>
        <a:bodyPr/>
        <a:lstStyle/>
        <a:p>
          <a:pPr latinLnBrk="1"/>
          <a:endParaRPr lang="ko-KR" altLang="en-US"/>
        </a:p>
      </dgm:t>
    </dgm:pt>
    <dgm:pt modelId="{00E1FFB0-F994-4FAA-8139-59ED2F1DA63A}" type="pres">
      <dgm:prSet presAssocID="{8772C72D-CCF4-46B0-9B51-9EA650EED947}" presName="hierChild3" presStyleCnt="0"/>
      <dgm:spPr/>
    </dgm:pt>
    <dgm:pt modelId="{0EC028B9-6E24-4C09-B831-06FD1CEDB3B1}" type="pres">
      <dgm:prSet presAssocID="{970CE367-4FB4-4A7E-8086-3A5A42379D97}" presName="Name25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4168EDD-A14B-4C78-9A35-E220905780EF}" type="pres">
      <dgm:prSet presAssocID="{970CE367-4FB4-4A7E-8086-3A5A42379D97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60A69E0-EFA6-478D-896D-20B4A26DD585}" type="pres">
      <dgm:prSet presAssocID="{86A07D95-F0AF-4919-B2B6-702D72583F1F}" presName="Name30" presStyleCnt="0"/>
      <dgm:spPr/>
    </dgm:pt>
    <dgm:pt modelId="{3B9CA82C-FEFA-4129-8092-E444C2BDF6DA}" type="pres">
      <dgm:prSet presAssocID="{86A07D95-F0AF-4919-B2B6-702D72583F1F}" presName="level2Shape" presStyleLbl="node3" presStyleIdx="3" presStyleCnt="4" custScaleX="68734" custScaleY="66559" custLinFactNeighborX="7958" custLinFactNeighborY="-3073"/>
      <dgm:spPr/>
      <dgm:t>
        <a:bodyPr/>
        <a:lstStyle/>
        <a:p>
          <a:pPr latinLnBrk="1"/>
          <a:endParaRPr lang="ko-KR" altLang="en-US"/>
        </a:p>
      </dgm:t>
    </dgm:pt>
    <dgm:pt modelId="{8240AE62-9FF1-4981-A0A7-653D1D153D84}" type="pres">
      <dgm:prSet presAssocID="{86A07D95-F0AF-4919-B2B6-702D72583F1F}" presName="hierChild3" presStyleCnt="0"/>
      <dgm:spPr/>
    </dgm:pt>
    <dgm:pt modelId="{6836B06D-A7BE-4538-8EF8-835F28D7D0B2}" type="pres">
      <dgm:prSet presAssocID="{8AA5A82F-675A-481E-96AD-F2D0F4598D6E}" presName="bgShapesFlow" presStyleCnt="0"/>
      <dgm:spPr/>
    </dgm:pt>
  </dgm:ptLst>
  <dgm:cxnLst>
    <dgm:cxn modelId="{779C5BA4-7D60-40B8-A997-4977798CA946}" type="presOf" srcId="{DA8EA758-CD1D-4E21-9A0C-E6A62F1697C3}" destId="{26715B2D-981C-4D6C-9013-A9B09A67DE7F}" srcOrd="1" destOrd="0" presId="urn:microsoft.com/office/officeart/2005/8/layout/hierarchy5"/>
    <dgm:cxn modelId="{AAA6D846-2746-4274-9ACB-35B202106C85}" type="presOf" srcId="{0411E52C-72F4-4565-92C7-977DDF395710}" destId="{1384C593-619B-4164-998C-1D068D3CFA2F}" srcOrd="1" destOrd="0" presId="urn:microsoft.com/office/officeart/2005/8/layout/hierarchy5"/>
    <dgm:cxn modelId="{BAFEC267-FBF8-49E8-9D94-8F966E4FD9AB}" type="presOf" srcId="{AC231018-555F-43FD-85E8-B7115AC3A508}" destId="{F1EBE37C-1E51-4432-84F4-15F450891685}" srcOrd="0" destOrd="0" presId="urn:microsoft.com/office/officeart/2005/8/layout/hierarchy5"/>
    <dgm:cxn modelId="{818B5A0C-C13A-41F5-BC20-DB63C8232616}" type="presOf" srcId="{796598C3-9276-4A4C-A22F-48A2B781B996}" destId="{B0395071-5C1E-4409-B0F0-1DC34EB43357}" srcOrd="1" destOrd="0" presId="urn:microsoft.com/office/officeart/2005/8/layout/hierarchy5"/>
    <dgm:cxn modelId="{D81332FE-C9F4-46AD-AFFE-32CCE94D2E6B}" type="presOf" srcId="{E6E262EA-24E5-4989-9199-113AAF7CFE58}" destId="{8FB60046-AFF5-487F-BEE9-E8D61215A1E5}" srcOrd="1" destOrd="0" presId="urn:microsoft.com/office/officeart/2005/8/layout/hierarchy5"/>
    <dgm:cxn modelId="{C11BC79C-059D-4F94-A1DA-BE425E770DD0}" type="presOf" srcId="{970CE367-4FB4-4A7E-8086-3A5A42379D97}" destId="{D4168EDD-A14B-4C78-9A35-E220905780EF}" srcOrd="1" destOrd="0" presId="urn:microsoft.com/office/officeart/2005/8/layout/hierarchy5"/>
    <dgm:cxn modelId="{B36F6CE4-112A-4D9E-8F9B-9ABFC3C8259D}" type="presOf" srcId="{0411E52C-72F4-4565-92C7-977DDF395710}" destId="{496EDC30-7EAD-4D91-A159-723CA2045E07}" srcOrd="0" destOrd="0" presId="urn:microsoft.com/office/officeart/2005/8/layout/hierarchy5"/>
    <dgm:cxn modelId="{25CF1C21-CCFA-43C9-84F3-25C651AF8F69}" type="presOf" srcId="{E6E262EA-24E5-4989-9199-113AAF7CFE58}" destId="{A1E012DE-5DAE-4F9C-B47B-7FA294745940}" srcOrd="0" destOrd="0" presId="urn:microsoft.com/office/officeart/2005/8/layout/hierarchy5"/>
    <dgm:cxn modelId="{787F3C41-E661-4B56-A258-3E4B44A01961}" type="presOf" srcId="{DA8EA758-CD1D-4E21-9A0C-E6A62F1697C3}" destId="{D98D320E-C099-4D78-8C90-DC884EABADD8}" srcOrd="0" destOrd="0" presId="urn:microsoft.com/office/officeart/2005/8/layout/hierarchy5"/>
    <dgm:cxn modelId="{EFC606FD-5731-458F-B5AF-235C86C5E96E}" srcId="{35D64407-5B46-4A50-B355-FCD2892DB42D}" destId="{10EA9023-6B38-4DF9-9802-650B4773BACA}" srcOrd="3" destOrd="0" parTransId="{D3EDA310-63F9-4EA0-B247-D3D365025669}" sibTransId="{7F2CAC54-DA79-4917-9B86-B570CD7735E2}"/>
    <dgm:cxn modelId="{82EFBD9C-D6F7-45C7-AA55-ADEAC3B2357D}" type="presOf" srcId="{759D1155-B11D-48E1-9DDD-C765244B6F64}" destId="{A8E82E22-7666-46E8-AA92-F26B41578E83}" srcOrd="0" destOrd="0" presId="urn:microsoft.com/office/officeart/2005/8/layout/hierarchy5"/>
    <dgm:cxn modelId="{EF8E66D0-B188-4AEF-9891-B61A15118761}" type="presOf" srcId="{C07FBC60-E5FA-43A3-B2B6-154C898E9C4C}" destId="{F80B7CC0-6B7D-482C-8495-1F9220781E03}" srcOrd="1" destOrd="0" presId="urn:microsoft.com/office/officeart/2005/8/layout/hierarchy5"/>
    <dgm:cxn modelId="{E3A96795-196E-4F40-AEA1-DA98690C4B67}" type="presOf" srcId="{8772C72D-CCF4-46B0-9B51-9EA650EED947}" destId="{CB0C762E-61EF-4FB1-9D94-72E3814B3A46}" srcOrd="0" destOrd="0" presId="urn:microsoft.com/office/officeart/2005/8/layout/hierarchy5"/>
    <dgm:cxn modelId="{0A5A9782-6D94-4044-9D13-DDBE7A9F6B76}" type="presOf" srcId="{9C1A1B64-B7BF-45B7-A3B4-4E9B2F08A2CB}" destId="{67618014-3E50-43F4-B3F8-3E858A0A61F9}" srcOrd="0" destOrd="0" presId="urn:microsoft.com/office/officeart/2005/8/layout/hierarchy5"/>
    <dgm:cxn modelId="{1FB9DE40-05A1-484B-857A-3B40FEF1F076}" srcId="{759D1155-B11D-48E1-9DDD-C765244B6F64}" destId="{9C1A1B64-B7BF-45B7-A3B4-4E9B2F08A2CB}" srcOrd="1" destOrd="0" parTransId="{E6E262EA-24E5-4989-9199-113AAF7CFE58}" sibTransId="{64EBF098-2CAE-4EDB-AC46-60F7C2A1A473}"/>
    <dgm:cxn modelId="{9E963F57-E161-4FE6-BE2A-37ADE4BA5F3F}" srcId="{35D64407-5B46-4A50-B355-FCD2892DB42D}" destId="{FBD89DC1-E016-4165-8326-BEB43EC67E0C}" srcOrd="2" destOrd="0" parTransId="{0411E52C-72F4-4565-92C7-977DDF395710}" sibTransId="{1FACD560-A08C-4885-A90B-7208CEF9666F}"/>
    <dgm:cxn modelId="{64442338-A988-4027-B7EF-FB47677C9984}" srcId="{35D64407-5B46-4A50-B355-FCD2892DB42D}" destId="{759D1155-B11D-48E1-9DDD-C765244B6F64}" srcOrd="1" destOrd="0" parTransId="{C07FBC60-E5FA-43A3-B2B6-154C898E9C4C}" sibTransId="{9B9327DA-0440-43C2-9C80-A0918A6CF952}"/>
    <dgm:cxn modelId="{73DA0D77-63BB-43E5-AE54-876B33D2F2AF}" type="presOf" srcId="{10EA9023-6B38-4DF9-9802-650B4773BACA}" destId="{BC44AA95-ABE8-42D5-9B95-29BC62812D9A}" srcOrd="0" destOrd="0" presId="urn:microsoft.com/office/officeart/2005/8/layout/hierarchy5"/>
    <dgm:cxn modelId="{12639C4C-9912-4062-A10F-6CAF59180ADA}" type="presOf" srcId="{B7A0E4CA-B54A-4B90-99E3-BEC5EEF6FEFE}" destId="{F95B47F2-B27C-4562-A7E2-841F49AC8C1E}" srcOrd="0" destOrd="0" presId="urn:microsoft.com/office/officeart/2005/8/layout/hierarchy5"/>
    <dgm:cxn modelId="{4F0B2A0F-DE73-44D5-84E9-E481283585EB}" srcId="{10EA9023-6B38-4DF9-9802-650B4773BACA}" destId="{86A07D95-F0AF-4919-B2B6-702D72583F1F}" srcOrd="1" destOrd="0" parTransId="{970CE367-4FB4-4A7E-8086-3A5A42379D97}" sibTransId="{27B4F9F3-4354-492F-8249-B2DD0B11437D}"/>
    <dgm:cxn modelId="{E87658EF-840E-4F01-B6DA-92E50C4F524A}" srcId="{759D1155-B11D-48E1-9DDD-C765244B6F64}" destId="{B7A0E4CA-B54A-4B90-99E3-BEC5EEF6FEFE}" srcOrd="0" destOrd="0" parTransId="{DA8EA758-CD1D-4E21-9A0C-E6A62F1697C3}" sibTransId="{81753AF3-2DD7-4B8F-AD22-555D15ADF9BE}"/>
    <dgm:cxn modelId="{A202721E-BFD8-44CD-9E31-1588E515479D}" type="presOf" srcId="{FBD89DC1-E016-4165-8326-BEB43EC67E0C}" destId="{99788B51-C294-4E52-974D-176C32C71D36}" srcOrd="0" destOrd="0" presId="urn:microsoft.com/office/officeart/2005/8/layout/hierarchy5"/>
    <dgm:cxn modelId="{05714755-90B5-41ED-8D18-0A5610FFE3BB}" type="presOf" srcId="{D3EDA310-63F9-4EA0-B247-D3D365025669}" destId="{56F4FA98-AB9E-4E69-8980-83FDCCFE4AD2}" srcOrd="1" destOrd="0" presId="urn:microsoft.com/office/officeart/2005/8/layout/hierarchy5"/>
    <dgm:cxn modelId="{7A1BB3E2-B75E-4AF0-88F2-83C8FF7847C7}" type="presOf" srcId="{970CE367-4FB4-4A7E-8086-3A5A42379D97}" destId="{0EC028B9-6E24-4C09-B831-06FD1CEDB3B1}" srcOrd="0" destOrd="0" presId="urn:microsoft.com/office/officeart/2005/8/layout/hierarchy5"/>
    <dgm:cxn modelId="{EFBBBFA7-6EF0-4818-9AF3-BB107C27D3DE}" type="presOf" srcId="{DF2C507C-1351-4420-8650-5A61CEB3D0BD}" destId="{1261C2D9-84DE-4957-B4F8-1839A347B747}" srcOrd="0" destOrd="0" presId="urn:microsoft.com/office/officeart/2005/8/layout/hierarchy5"/>
    <dgm:cxn modelId="{8839C413-C96B-455B-90D7-AFC93DA1828A}" type="presOf" srcId="{86A07D95-F0AF-4919-B2B6-702D72583F1F}" destId="{3B9CA82C-FEFA-4129-8092-E444C2BDF6DA}" srcOrd="0" destOrd="0" presId="urn:microsoft.com/office/officeart/2005/8/layout/hierarchy5"/>
    <dgm:cxn modelId="{AC722576-57BA-48C1-BA75-5ED41C9BD8B0}" type="presOf" srcId="{796598C3-9276-4A4C-A22F-48A2B781B996}" destId="{D7B882A1-7A1B-473D-B753-5D990827C5E5}" srcOrd="0" destOrd="0" presId="urn:microsoft.com/office/officeart/2005/8/layout/hierarchy5"/>
    <dgm:cxn modelId="{15544518-4EE7-4DE8-887F-A42383D8F8B0}" type="presOf" srcId="{DF2C507C-1351-4420-8650-5A61CEB3D0BD}" destId="{1EB3CCCB-45E6-45FA-B96B-955DF914A9BA}" srcOrd="1" destOrd="0" presId="urn:microsoft.com/office/officeart/2005/8/layout/hierarchy5"/>
    <dgm:cxn modelId="{588E7E11-1D0B-4C78-9571-1AC87FAFC1DA}" type="presOf" srcId="{C07FBC60-E5FA-43A3-B2B6-154C898E9C4C}" destId="{574A57F0-EC48-4C5C-A808-CCEC6C3AAFC2}" srcOrd="0" destOrd="0" presId="urn:microsoft.com/office/officeart/2005/8/layout/hierarchy5"/>
    <dgm:cxn modelId="{B3594D4F-62C9-4328-9D55-EC144434A1DF}" srcId="{35D64407-5B46-4A50-B355-FCD2892DB42D}" destId="{AC231018-555F-43FD-85E8-B7115AC3A508}" srcOrd="0" destOrd="0" parTransId="{796598C3-9276-4A4C-A22F-48A2B781B996}" sibTransId="{A5AB34F8-B56C-44FF-B796-F7AFA1F96DBB}"/>
    <dgm:cxn modelId="{F4955BFF-5987-45C5-80DA-03EA9B67204F}" type="presOf" srcId="{D3EDA310-63F9-4EA0-B247-D3D365025669}" destId="{12789A6A-8997-4BF1-A94E-D0E6ADE1F9B8}" srcOrd="0" destOrd="0" presId="urn:microsoft.com/office/officeart/2005/8/layout/hierarchy5"/>
    <dgm:cxn modelId="{F0F3DCBD-25FD-4C34-9C8B-6B258BC74866}" srcId="{10EA9023-6B38-4DF9-9802-650B4773BACA}" destId="{8772C72D-CCF4-46B0-9B51-9EA650EED947}" srcOrd="0" destOrd="0" parTransId="{DF2C507C-1351-4420-8650-5A61CEB3D0BD}" sibTransId="{34D945EF-82AC-479D-AB54-E3E0BEDDAAD7}"/>
    <dgm:cxn modelId="{F5DAAD21-B780-44C3-BDD8-165E8D2608BC}" type="presOf" srcId="{35D64407-5B46-4A50-B355-FCD2892DB42D}" destId="{38F0B12C-F4A5-4457-9553-7FF3B24B50D3}" srcOrd="0" destOrd="0" presId="urn:microsoft.com/office/officeart/2005/8/layout/hierarchy5"/>
    <dgm:cxn modelId="{EE33B80B-7A05-4D99-97BF-40829EE455BD}" srcId="{8AA5A82F-675A-481E-96AD-F2D0F4598D6E}" destId="{35D64407-5B46-4A50-B355-FCD2892DB42D}" srcOrd="0" destOrd="0" parTransId="{CDA94CE2-B62F-4D17-B299-BBAD35EDA7E8}" sibTransId="{884D73D8-44B3-4C6A-A090-D68EA51B8CEC}"/>
    <dgm:cxn modelId="{7E35970F-BD4A-45E0-8409-9BFAB8C76CBA}" type="presOf" srcId="{8AA5A82F-675A-481E-96AD-F2D0F4598D6E}" destId="{91EF1915-FF4E-4914-AE14-CB0D4F6FAA14}" srcOrd="0" destOrd="0" presId="urn:microsoft.com/office/officeart/2005/8/layout/hierarchy5"/>
    <dgm:cxn modelId="{0C36BFBD-601F-49B8-9286-3A098C45640A}" type="presParOf" srcId="{91EF1915-FF4E-4914-AE14-CB0D4F6FAA14}" destId="{51BD609E-BBE3-437D-BED5-10A06CE9586A}" srcOrd="0" destOrd="0" presId="urn:microsoft.com/office/officeart/2005/8/layout/hierarchy5"/>
    <dgm:cxn modelId="{1F56A47F-6242-4A87-8AE1-A281A543A036}" type="presParOf" srcId="{51BD609E-BBE3-437D-BED5-10A06CE9586A}" destId="{17F22826-C927-43E0-9620-E317813513E3}" srcOrd="0" destOrd="0" presId="urn:microsoft.com/office/officeart/2005/8/layout/hierarchy5"/>
    <dgm:cxn modelId="{275ECF44-62BC-4D71-8352-95634CADA339}" type="presParOf" srcId="{17F22826-C927-43E0-9620-E317813513E3}" destId="{DBF8C55F-C4F8-4360-B291-2AF7F42BF0FC}" srcOrd="0" destOrd="0" presId="urn:microsoft.com/office/officeart/2005/8/layout/hierarchy5"/>
    <dgm:cxn modelId="{9086ABBA-E9E2-4964-A0C2-6EBB43EDEC6E}" type="presParOf" srcId="{DBF8C55F-C4F8-4360-B291-2AF7F42BF0FC}" destId="{38F0B12C-F4A5-4457-9553-7FF3B24B50D3}" srcOrd="0" destOrd="0" presId="urn:microsoft.com/office/officeart/2005/8/layout/hierarchy5"/>
    <dgm:cxn modelId="{F1EB18E2-8572-42FA-8081-A37126E870E4}" type="presParOf" srcId="{DBF8C55F-C4F8-4360-B291-2AF7F42BF0FC}" destId="{C9A228BD-42F3-4551-9890-84B0E7BC637F}" srcOrd="1" destOrd="0" presId="urn:microsoft.com/office/officeart/2005/8/layout/hierarchy5"/>
    <dgm:cxn modelId="{058ACC8E-9857-4F2B-948D-4C83F5185E26}" type="presParOf" srcId="{C9A228BD-42F3-4551-9890-84B0E7BC637F}" destId="{D7B882A1-7A1B-473D-B753-5D990827C5E5}" srcOrd="0" destOrd="0" presId="urn:microsoft.com/office/officeart/2005/8/layout/hierarchy5"/>
    <dgm:cxn modelId="{8BA54399-B94B-41E3-B7FA-7DEEBC4CA9C5}" type="presParOf" srcId="{D7B882A1-7A1B-473D-B753-5D990827C5E5}" destId="{B0395071-5C1E-4409-B0F0-1DC34EB43357}" srcOrd="0" destOrd="0" presId="urn:microsoft.com/office/officeart/2005/8/layout/hierarchy5"/>
    <dgm:cxn modelId="{910F5FF8-6023-42C2-831F-B09A2A711025}" type="presParOf" srcId="{C9A228BD-42F3-4551-9890-84B0E7BC637F}" destId="{E77232F2-44EB-44B5-A968-F5C0DF4C398D}" srcOrd="1" destOrd="0" presId="urn:microsoft.com/office/officeart/2005/8/layout/hierarchy5"/>
    <dgm:cxn modelId="{FFB1EC6E-601E-4899-9DA6-03FB64D550DA}" type="presParOf" srcId="{E77232F2-44EB-44B5-A968-F5C0DF4C398D}" destId="{F1EBE37C-1E51-4432-84F4-15F450891685}" srcOrd="0" destOrd="0" presId="urn:microsoft.com/office/officeart/2005/8/layout/hierarchy5"/>
    <dgm:cxn modelId="{3DA84F82-6E1A-46F6-A4CA-4CDE6D8942BC}" type="presParOf" srcId="{E77232F2-44EB-44B5-A968-F5C0DF4C398D}" destId="{28EC5604-BD15-4958-9C7B-A0DEBD158E1A}" srcOrd="1" destOrd="0" presId="urn:microsoft.com/office/officeart/2005/8/layout/hierarchy5"/>
    <dgm:cxn modelId="{67793BED-ABB6-4B52-BF2A-E855CF100D35}" type="presParOf" srcId="{C9A228BD-42F3-4551-9890-84B0E7BC637F}" destId="{574A57F0-EC48-4C5C-A808-CCEC6C3AAFC2}" srcOrd="2" destOrd="0" presId="urn:microsoft.com/office/officeart/2005/8/layout/hierarchy5"/>
    <dgm:cxn modelId="{04D20C4D-5E9C-4FBF-865B-FE899B044ACF}" type="presParOf" srcId="{574A57F0-EC48-4C5C-A808-CCEC6C3AAFC2}" destId="{F80B7CC0-6B7D-482C-8495-1F9220781E03}" srcOrd="0" destOrd="0" presId="urn:microsoft.com/office/officeart/2005/8/layout/hierarchy5"/>
    <dgm:cxn modelId="{96089155-C078-4F25-B51D-817452090F8F}" type="presParOf" srcId="{C9A228BD-42F3-4551-9890-84B0E7BC637F}" destId="{36C3C752-2FBF-416F-954B-51C9333D1641}" srcOrd="3" destOrd="0" presId="urn:microsoft.com/office/officeart/2005/8/layout/hierarchy5"/>
    <dgm:cxn modelId="{410E6BB6-2C12-498D-A9C4-EF100B5090FE}" type="presParOf" srcId="{36C3C752-2FBF-416F-954B-51C9333D1641}" destId="{A8E82E22-7666-46E8-AA92-F26B41578E83}" srcOrd="0" destOrd="0" presId="urn:microsoft.com/office/officeart/2005/8/layout/hierarchy5"/>
    <dgm:cxn modelId="{392FF803-532D-411A-8A67-9C574D002F7C}" type="presParOf" srcId="{36C3C752-2FBF-416F-954B-51C9333D1641}" destId="{7676B234-CCFB-47B2-A239-94D2CCD3E3E1}" srcOrd="1" destOrd="0" presId="urn:microsoft.com/office/officeart/2005/8/layout/hierarchy5"/>
    <dgm:cxn modelId="{D6A08E18-ECB9-418F-8EA9-B8619DB1DFB1}" type="presParOf" srcId="{7676B234-CCFB-47B2-A239-94D2CCD3E3E1}" destId="{D98D320E-C099-4D78-8C90-DC884EABADD8}" srcOrd="0" destOrd="0" presId="urn:microsoft.com/office/officeart/2005/8/layout/hierarchy5"/>
    <dgm:cxn modelId="{B8FBD7E5-1233-4AB8-BEFF-6567724155CB}" type="presParOf" srcId="{D98D320E-C099-4D78-8C90-DC884EABADD8}" destId="{26715B2D-981C-4D6C-9013-A9B09A67DE7F}" srcOrd="0" destOrd="0" presId="urn:microsoft.com/office/officeart/2005/8/layout/hierarchy5"/>
    <dgm:cxn modelId="{33AD21B1-7BE4-490C-A651-AC644D861D19}" type="presParOf" srcId="{7676B234-CCFB-47B2-A239-94D2CCD3E3E1}" destId="{EA764248-05D4-471C-B9C9-574667A0F0AE}" srcOrd="1" destOrd="0" presId="urn:microsoft.com/office/officeart/2005/8/layout/hierarchy5"/>
    <dgm:cxn modelId="{B40BBBD4-A53A-4A8A-A1B8-0F36FCF8157C}" type="presParOf" srcId="{EA764248-05D4-471C-B9C9-574667A0F0AE}" destId="{F95B47F2-B27C-4562-A7E2-841F49AC8C1E}" srcOrd="0" destOrd="0" presId="urn:microsoft.com/office/officeart/2005/8/layout/hierarchy5"/>
    <dgm:cxn modelId="{E45600E0-D2C0-4E02-A31E-CDAA07E7BE08}" type="presParOf" srcId="{EA764248-05D4-471C-B9C9-574667A0F0AE}" destId="{16FF7091-3A31-46AC-8960-2EDBD83D0286}" srcOrd="1" destOrd="0" presId="urn:microsoft.com/office/officeart/2005/8/layout/hierarchy5"/>
    <dgm:cxn modelId="{B52066A8-F06F-4334-B37B-526CB7E9F794}" type="presParOf" srcId="{7676B234-CCFB-47B2-A239-94D2CCD3E3E1}" destId="{A1E012DE-5DAE-4F9C-B47B-7FA294745940}" srcOrd="2" destOrd="0" presId="urn:microsoft.com/office/officeart/2005/8/layout/hierarchy5"/>
    <dgm:cxn modelId="{BBAEAF81-9B48-4BCE-A1B3-A06095492F9C}" type="presParOf" srcId="{A1E012DE-5DAE-4F9C-B47B-7FA294745940}" destId="{8FB60046-AFF5-487F-BEE9-E8D61215A1E5}" srcOrd="0" destOrd="0" presId="urn:microsoft.com/office/officeart/2005/8/layout/hierarchy5"/>
    <dgm:cxn modelId="{6345A7D7-E2EE-46A0-9553-C43D207EE202}" type="presParOf" srcId="{7676B234-CCFB-47B2-A239-94D2CCD3E3E1}" destId="{580957CB-47F8-4FF9-B51B-3B79FCBC97B0}" srcOrd="3" destOrd="0" presId="urn:microsoft.com/office/officeart/2005/8/layout/hierarchy5"/>
    <dgm:cxn modelId="{30B2906D-79F6-4569-AB6F-FFC8B31B9805}" type="presParOf" srcId="{580957CB-47F8-4FF9-B51B-3B79FCBC97B0}" destId="{67618014-3E50-43F4-B3F8-3E858A0A61F9}" srcOrd="0" destOrd="0" presId="urn:microsoft.com/office/officeart/2005/8/layout/hierarchy5"/>
    <dgm:cxn modelId="{B3EA8E10-D0BF-48AD-83E0-E6D841AB4ECB}" type="presParOf" srcId="{580957CB-47F8-4FF9-B51B-3B79FCBC97B0}" destId="{2AD29556-91B0-4BF4-A030-AD0733C71D1E}" srcOrd="1" destOrd="0" presId="urn:microsoft.com/office/officeart/2005/8/layout/hierarchy5"/>
    <dgm:cxn modelId="{2849E0A5-95B9-41A5-8C03-AAD33FC20425}" type="presParOf" srcId="{C9A228BD-42F3-4551-9890-84B0E7BC637F}" destId="{496EDC30-7EAD-4D91-A159-723CA2045E07}" srcOrd="4" destOrd="0" presId="urn:microsoft.com/office/officeart/2005/8/layout/hierarchy5"/>
    <dgm:cxn modelId="{41A34184-F1E2-43D5-B14D-C128677FAE62}" type="presParOf" srcId="{496EDC30-7EAD-4D91-A159-723CA2045E07}" destId="{1384C593-619B-4164-998C-1D068D3CFA2F}" srcOrd="0" destOrd="0" presId="urn:microsoft.com/office/officeart/2005/8/layout/hierarchy5"/>
    <dgm:cxn modelId="{D2318293-EBEB-4C44-8D82-38B0622C1481}" type="presParOf" srcId="{C9A228BD-42F3-4551-9890-84B0E7BC637F}" destId="{B959912A-36FA-4A15-B013-BB08186BCB50}" srcOrd="5" destOrd="0" presId="urn:microsoft.com/office/officeart/2005/8/layout/hierarchy5"/>
    <dgm:cxn modelId="{E9BECFEA-5267-4397-B112-F0A9109220E8}" type="presParOf" srcId="{B959912A-36FA-4A15-B013-BB08186BCB50}" destId="{99788B51-C294-4E52-974D-176C32C71D36}" srcOrd="0" destOrd="0" presId="urn:microsoft.com/office/officeart/2005/8/layout/hierarchy5"/>
    <dgm:cxn modelId="{7517B0CD-33D7-4663-82C8-753FE0CE4605}" type="presParOf" srcId="{B959912A-36FA-4A15-B013-BB08186BCB50}" destId="{1C0C76EE-DD60-4C45-BC62-A2B4B90352D1}" srcOrd="1" destOrd="0" presId="urn:microsoft.com/office/officeart/2005/8/layout/hierarchy5"/>
    <dgm:cxn modelId="{434FCC41-8E3C-437E-8DA5-CF6E96A56CD5}" type="presParOf" srcId="{C9A228BD-42F3-4551-9890-84B0E7BC637F}" destId="{12789A6A-8997-4BF1-A94E-D0E6ADE1F9B8}" srcOrd="6" destOrd="0" presId="urn:microsoft.com/office/officeart/2005/8/layout/hierarchy5"/>
    <dgm:cxn modelId="{2961A798-AFFB-4500-A533-690A1D34C1B8}" type="presParOf" srcId="{12789A6A-8997-4BF1-A94E-D0E6ADE1F9B8}" destId="{56F4FA98-AB9E-4E69-8980-83FDCCFE4AD2}" srcOrd="0" destOrd="0" presId="urn:microsoft.com/office/officeart/2005/8/layout/hierarchy5"/>
    <dgm:cxn modelId="{D4A2C711-18AD-48B2-99C3-74D94834A012}" type="presParOf" srcId="{C9A228BD-42F3-4551-9890-84B0E7BC637F}" destId="{AD5C139C-53C8-4903-9410-51FFE37E6BFA}" srcOrd="7" destOrd="0" presId="urn:microsoft.com/office/officeart/2005/8/layout/hierarchy5"/>
    <dgm:cxn modelId="{EE0417B2-36A9-4E84-9E9E-F76AA8C282AC}" type="presParOf" srcId="{AD5C139C-53C8-4903-9410-51FFE37E6BFA}" destId="{BC44AA95-ABE8-42D5-9B95-29BC62812D9A}" srcOrd="0" destOrd="0" presId="urn:microsoft.com/office/officeart/2005/8/layout/hierarchy5"/>
    <dgm:cxn modelId="{AEC7EBDA-90BC-43DA-B7C4-A8DDFCB6E381}" type="presParOf" srcId="{AD5C139C-53C8-4903-9410-51FFE37E6BFA}" destId="{989EEADD-B84D-480D-9D81-C4B5A6F4A0B6}" srcOrd="1" destOrd="0" presId="urn:microsoft.com/office/officeart/2005/8/layout/hierarchy5"/>
    <dgm:cxn modelId="{00D35048-09CA-4415-9B19-2A2E5950CB29}" type="presParOf" srcId="{989EEADD-B84D-480D-9D81-C4B5A6F4A0B6}" destId="{1261C2D9-84DE-4957-B4F8-1839A347B747}" srcOrd="0" destOrd="0" presId="urn:microsoft.com/office/officeart/2005/8/layout/hierarchy5"/>
    <dgm:cxn modelId="{A21AC3D5-8607-49E6-9B00-0C20E1EB96C0}" type="presParOf" srcId="{1261C2D9-84DE-4957-B4F8-1839A347B747}" destId="{1EB3CCCB-45E6-45FA-B96B-955DF914A9BA}" srcOrd="0" destOrd="0" presId="urn:microsoft.com/office/officeart/2005/8/layout/hierarchy5"/>
    <dgm:cxn modelId="{2ABA1B9B-4945-4471-9363-2D9223EACA36}" type="presParOf" srcId="{989EEADD-B84D-480D-9D81-C4B5A6F4A0B6}" destId="{2610A5C7-F7D2-4F32-9E61-C897F5037D3B}" srcOrd="1" destOrd="0" presId="urn:microsoft.com/office/officeart/2005/8/layout/hierarchy5"/>
    <dgm:cxn modelId="{A0CD37F0-9843-4904-B3D2-803D54A136CC}" type="presParOf" srcId="{2610A5C7-F7D2-4F32-9E61-C897F5037D3B}" destId="{CB0C762E-61EF-4FB1-9D94-72E3814B3A46}" srcOrd="0" destOrd="0" presId="urn:microsoft.com/office/officeart/2005/8/layout/hierarchy5"/>
    <dgm:cxn modelId="{C694A8ED-F928-4244-B0C4-20F41FFD55F6}" type="presParOf" srcId="{2610A5C7-F7D2-4F32-9E61-C897F5037D3B}" destId="{00E1FFB0-F994-4FAA-8139-59ED2F1DA63A}" srcOrd="1" destOrd="0" presId="urn:microsoft.com/office/officeart/2005/8/layout/hierarchy5"/>
    <dgm:cxn modelId="{A0C279D9-9599-439D-85F9-BF3D4CE7CB90}" type="presParOf" srcId="{989EEADD-B84D-480D-9D81-C4B5A6F4A0B6}" destId="{0EC028B9-6E24-4C09-B831-06FD1CEDB3B1}" srcOrd="2" destOrd="0" presId="urn:microsoft.com/office/officeart/2005/8/layout/hierarchy5"/>
    <dgm:cxn modelId="{2409863F-65A8-4D84-B71F-5BFE050F363A}" type="presParOf" srcId="{0EC028B9-6E24-4C09-B831-06FD1CEDB3B1}" destId="{D4168EDD-A14B-4C78-9A35-E220905780EF}" srcOrd="0" destOrd="0" presId="urn:microsoft.com/office/officeart/2005/8/layout/hierarchy5"/>
    <dgm:cxn modelId="{B1236E08-457D-4FEA-A100-8E3EA3302766}" type="presParOf" srcId="{989EEADD-B84D-480D-9D81-C4B5A6F4A0B6}" destId="{260A69E0-EFA6-478D-896D-20B4A26DD585}" srcOrd="3" destOrd="0" presId="urn:microsoft.com/office/officeart/2005/8/layout/hierarchy5"/>
    <dgm:cxn modelId="{903BEEFA-E264-412D-B4CB-DB00A447FC8D}" type="presParOf" srcId="{260A69E0-EFA6-478D-896D-20B4A26DD585}" destId="{3B9CA82C-FEFA-4129-8092-E444C2BDF6DA}" srcOrd="0" destOrd="0" presId="urn:microsoft.com/office/officeart/2005/8/layout/hierarchy5"/>
    <dgm:cxn modelId="{1D3B88E1-AF45-4BFB-A40F-DBED8CC16DA6}" type="presParOf" srcId="{260A69E0-EFA6-478D-896D-20B4A26DD585}" destId="{8240AE62-9FF1-4981-A0A7-653D1D153D84}" srcOrd="1" destOrd="0" presId="urn:microsoft.com/office/officeart/2005/8/layout/hierarchy5"/>
    <dgm:cxn modelId="{9FCE77AA-6B59-403C-9EA9-77FEBCA337B5}" type="presParOf" srcId="{91EF1915-FF4E-4914-AE14-CB0D4F6FAA14}" destId="{6836B06D-A7BE-4538-8EF8-835F28D7D0B2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0B12C-F4A5-4457-9553-7FF3B24B50D3}">
      <dsp:nvSpPr>
        <dsp:cNvPr id="0" name=""/>
        <dsp:cNvSpPr/>
      </dsp:nvSpPr>
      <dsp:spPr>
        <a:xfrm>
          <a:off x="0" y="2173566"/>
          <a:ext cx="2042335" cy="100475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나눔손글씨 펜" pitchFamily="66" charset="-127"/>
              <a:ea typeface="나눔손글씨 펜" pitchFamily="66" charset="-127"/>
            </a:rPr>
            <a:t>메인</a:t>
          </a:r>
          <a:r>
            <a:rPr lang="en-US" altLang="ko-KR" sz="2800" kern="1200" dirty="0" smtClean="0">
              <a:latin typeface="나눔손글씨 펜" pitchFamily="66" charset="-127"/>
              <a:ea typeface="나눔손글씨 펜" pitchFamily="66" charset="-127"/>
            </a:rPr>
            <a:t>(main.jsp)</a:t>
          </a:r>
          <a:r>
            <a:rPr lang="en-US" altLang="ko-KR" sz="2800" kern="1200" dirty="0" smtClean="0"/>
            <a:t> </a:t>
          </a:r>
          <a:endParaRPr lang="ko-KR" altLang="en-US" sz="2800" kern="1200" dirty="0"/>
        </a:p>
      </dsp:txBody>
      <dsp:txXfrm>
        <a:off x="29428" y="2202994"/>
        <a:ext cx="1983479" cy="945899"/>
      </dsp:txXfrm>
    </dsp:sp>
    <dsp:sp modelId="{D7B882A1-7A1B-473D-B753-5D990827C5E5}">
      <dsp:nvSpPr>
        <dsp:cNvPr id="0" name=""/>
        <dsp:cNvSpPr/>
      </dsp:nvSpPr>
      <dsp:spPr>
        <a:xfrm rot="18480028">
          <a:off x="1634126" y="1819536"/>
          <a:ext cx="2124253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2124253" y="19445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643147" y="1785876"/>
        <a:ext cx="106212" cy="106212"/>
      </dsp:txXfrm>
    </dsp:sp>
    <dsp:sp modelId="{F1EBE37C-1E51-4432-84F4-15F450891685}">
      <dsp:nvSpPr>
        <dsp:cNvPr id="0" name=""/>
        <dsp:cNvSpPr/>
      </dsp:nvSpPr>
      <dsp:spPr>
        <a:xfrm>
          <a:off x="3350171" y="482961"/>
          <a:ext cx="2152483" cy="103811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나눔손글씨 펜" pitchFamily="66" charset="-127"/>
              <a:ea typeface="나눔손글씨 펜" pitchFamily="66" charset="-127"/>
            </a:rPr>
            <a:t>계획달력</a:t>
          </a:r>
          <a:r>
            <a:rPr lang="en-US" altLang="ko-KR" sz="1800" kern="1200" dirty="0" smtClean="0">
              <a:latin typeface="나눔손글씨 펜" pitchFamily="66" charset="-127"/>
              <a:ea typeface="나눔손글씨 펜" pitchFamily="66" charset="-127"/>
            </a:rPr>
            <a:t>(calendar.jsp)</a:t>
          </a:r>
          <a:endParaRPr lang="ko-KR" altLang="en-US" sz="18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3380576" y="513366"/>
        <a:ext cx="2091673" cy="977307"/>
      </dsp:txXfrm>
    </dsp:sp>
    <dsp:sp modelId="{574A57F0-EC48-4C5C-A808-CCEC6C3AAFC2}">
      <dsp:nvSpPr>
        <dsp:cNvPr id="0" name=""/>
        <dsp:cNvSpPr/>
      </dsp:nvSpPr>
      <dsp:spPr>
        <a:xfrm rot="20443171">
          <a:off x="2003480" y="2427750"/>
          <a:ext cx="1385545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385545" y="19445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661614" y="2412557"/>
        <a:ext cx="69277" cy="69277"/>
      </dsp:txXfrm>
    </dsp:sp>
    <dsp:sp modelId="{A8E82E22-7666-46E8-AA92-F26B41578E83}">
      <dsp:nvSpPr>
        <dsp:cNvPr id="0" name=""/>
        <dsp:cNvSpPr/>
      </dsp:nvSpPr>
      <dsp:spPr>
        <a:xfrm>
          <a:off x="3350171" y="1707100"/>
          <a:ext cx="2120509" cy="102269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나눔손글씨 펜" pitchFamily="66" charset="-127"/>
              <a:ea typeface="나눔손글씨 펜" pitchFamily="66" charset="-127"/>
            </a:rPr>
            <a:t>여행지정보 </a:t>
          </a:r>
          <a:endParaRPr lang="en-US" altLang="ko-KR" sz="1800" kern="1200" dirty="0" smtClean="0">
            <a:latin typeface="나눔손글씨 펜" pitchFamily="66" charset="-127"/>
            <a:ea typeface="나눔손글씨 펜" pitchFamily="66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손글씨 펜" pitchFamily="66" charset="-127"/>
              <a:ea typeface="나눔손글씨 펜" pitchFamily="66" charset="-127"/>
            </a:rPr>
            <a:t>(infoMain.jsp)</a:t>
          </a:r>
          <a:endParaRPr lang="ko-KR" altLang="en-US" sz="18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3380125" y="1737054"/>
        <a:ext cx="2060601" cy="962784"/>
      </dsp:txXfrm>
    </dsp:sp>
    <dsp:sp modelId="{D98D320E-C099-4D78-8C90-DC884EABADD8}">
      <dsp:nvSpPr>
        <dsp:cNvPr id="0" name=""/>
        <dsp:cNvSpPr/>
      </dsp:nvSpPr>
      <dsp:spPr>
        <a:xfrm rot="19946139">
          <a:off x="5406374" y="1936840"/>
          <a:ext cx="1133068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133068" y="1944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944581" y="1927959"/>
        <a:ext cx="56653" cy="56653"/>
      </dsp:txXfrm>
    </dsp:sp>
    <dsp:sp modelId="{F95B47F2-B27C-4562-A7E2-841F49AC8C1E}">
      <dsp:nvSpPr>
        <dsp:cNvPr id="0" name=""/>
        <dsp:cNvSpPr/>
      </dsp:nvSpPr>
      <dsp:spPr>
        <a:xfrm>
          <a:off x="6475136" y="1210041"/>
          <a:ext cx="1739216" cy="9681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나눔손글씨 펜" pitchFamily="66" charset="-127"/>
              <a:ea typeface="나눔손글씨 펜" pitchFamily="66" charset="-127"/>
            </a:rPr>
            <a:t>설명보기</a:t>
          </a:r>
          <a:r>
            <a:rPr lang="en-US" altLang="ko-KR" sz="1900" kern="1200" dirty="0" smtClean="0">
              <a:latin typeface="나눔손글씨 펜" pitchFamily="66" charset="-127"/>
              <a:ea typeface="나눔손글씨 펜" pitchFamily="66" charset="-127"/>
            </a:rPr>
            <a:t>(infoIndex.jsp)</a:t>
          </a:r>
          <a:endParaRPr lang="ko-KR" altLang="en-US" sz="19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6503493" y="1238398"/>
        <a:ext cx="1682502" cy="911454"/>
      </dsp:txXfrm>
    </dsp:sp>
    <dsp:sp modelId="{A1E012DE-5DAE-4F9C-B47B-7FA294745940}">
      <dsp:nvSpPr>
        <dsp:cNvPr id="0" name=""/>
        <dsp:cNvSpPr/>
      </dsp:nvSpPr>
      <dsp:spPr>
        <a:xfrm rot="1579310">
          <a:off x="5412584" y="2447456"/>
          <a:ext cx="1120647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120647" y="1944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944892" y="2438885"/>
        <a:ext cx="56032" cy="56032"/>
      </dsp:txXfrm>
    </dsp:sp>
    <dsp:sp modelId="{67618014-3E50-43F4-B3F8-3E858A0A61F9}">
      <dsp:nvSpPr>
        <dsp:cNvPr id="0" name=""/>
        <dsp:cNvSpPr/>
      </dsp:nvSpPr>
      <dsp:spPr>
        <a:xfrm>
          <a:off x="6475136" y="2271671"/>
          <a:ext cx="1734516" cy="88737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나눔손글씨 펜" pitchFamily="66" charset="-127"/>
              <a:ea typeface="나눔손글씨 펜" pitchFamily="66" charset="-127"/>
            </a:rPr>
            <a:t>지도보기</a:t>
          </a:r>
          <a:endParaRPr lang="en-US" altLang="ko-KR" sz="1900" kern="1200" dirty="0" smtClean="0">
            <a:latin typeface="나눔손글씨 펜" pitchFamily="66" charset="-127"/>
            <a:ea typeface="나눔손글씨 펜" pitchFamily="66" charset="-127"/>
          </a:endParaRPr>
        </a:p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>
              <a:latin typeface="나눔손글씨 펜" pitchFamily="66" charset="-127"/>
              <a:ea typeface="나눔손글씨 펜" pitchFamily="66" charset="-127"/>
            </a:rPr>
            <a:t>(infoMap.jsp)</a:t>
          </a:r>
          <a:endParaRPr lang="ko-KR" altLang="en-US" sz="19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6501126" y="2297661"/>
        <a:ext cx="1682536" cy="835390"/>
      </dsp:txXfrm>
    </dsp:sp>
    <dsp:sp modelId="{496EDC30-7EAD-4D91-A159-723CA2045E07}">
      <dsp:nvSpPr>
        <dsp:cNvPr id="0" name=""/>
        <dsp:cNvSpPr/>
      </dsp:nvSpPr>
      <dsp:spPr>
        <a:xfrm rot="3586384">
          <a:off x="1414420" y="3749071"/>
          <a:ext cx="2528991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2528991" y="19445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2615691" y="3705292"/>
        <a:ext cx="126449" cy="126449"/>
      </dsp:txXfrm>
    </dsp:sp>
    <dsp:sp modelId="{99788B51-C294-4E52-974D-176C32C71D36}">
      <dsp:nvSpPr>
        <dsp:cNvPr id="0" name=""/>
        <dsp:cNvSpPr/>
      </dsp:nvSpPr>
      <dsp:spPr>
        <a:xfrm>
          <a:off x="3315496" y="4360887"/>
          <a:ext cx="2153058" cy="100040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나눔손글씨 펜" pitchFamily="66" charset="-127"/>
              <a:ea typeface="나눔손글씨 펜" pitchFamily="66" charset="-127"/>
            </a:rPr>
            <a:t>잡지</a:t>
          </a:r>
          <a:r>
            <a:rPr lang="en-US" altLang="ko-KR" sz="1800" kern="1200" dirty="0" smtClean="0">
              <a:latin typeface="나눔손글씨 펜" pitchFamily="66" charset="-127"/>
              <a:ea typeface="나눔손글씨 펜" pitchFamily="66" charset="-127"/>
            </a:rPr>
            <a:t>Link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손글씨 펜" pitchFamily="66" charset="-127"/>
              <a:ea typeface="나눔손글씨 펜" pitchFamily="66" charset="-127"/>
            </a:rPr>
            <a:t>(mag.jsp)</a:t>
          </a:r>
          <a:endParaRPr lang="ko-KR" altLang="en-US" sz="18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3344797" y="4390188"/>
        <a:ext cx="2094456" cy="941803"/>
      </dsp:txXfrm>
    </dsp:sp>
    <dsp:sp modelId="{12789A6A-8997-4BF1-A94E-D0E6ADE1F9B8}">
      <dsp:nvSpPr>
        <dsp:cNvPr id="0" name=""/>
        <dsp:cNvSpPr/>
      </dsp:nvSpPr>
      <dsp:spPr>
        <a:xfrm rot="2062034">
          <a:off x="1904045" y="3103696"/>
          <a:ext cx="1584416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584416" y="19445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656643" y="3083532"/>
        <a:ext cx="79220" cy="79220"/>
      </dsp:txXfrm>
    </dsp:sp>
    <dsp:sp modelId="{BC44AA95-ABE8-42D5-9B95-29BC62812D9A}">
      <dsp:nvSpPr>
        <dsp:cNvPr id="0" name=""/>
        <dsp:cNvSpPr/>
      </dsp:nvSpPr>
      <dsp:spPr>
        <a:xfrm>
          <a:off x="3350171" y="3075249"/>
          <a:ext cx="2094009" cy="99018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나눔손글씨 펜" pitchFamily="66" charset="-127"/>
              <a:ea typeface="나눔손글씨 펜" pitchFamily="66" charset="-127"/>
            </a:rPr>
            <a:t>게시판</a:t>
          </a:r>
          <a:endParaRPr lang="en-US" altLang="ko-KR" sz="1800" kern="1200" dirty="0" smtClean="0">
            <a:latin typeface="나눔손글씨 펜" pitchFamily="66" charset="-127"/>
            <a:ea typeface="나눔손글씨 펜" pitchFamily="66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나눔손글씨 펜" pitchFamily="66" charset="-127"/>
              <a:ea typeface="나눔손글씨 펜" pitchFamily="66" charset="-127"/>
            </a:rPr>
            <a:t>(board.jsp)</a:t>
          </a:r>
          <a:endParaRPr lang="ko-KR" altLang="en-US" sz="18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3379172" y="3104250"/>
        <a:ext cx="2036007" cy="932179"/>
      </dsp:txXfrm>
    </dsp:sp>
    <dsp:sp modelId="{1261C2D9-84DE-4957-B4F8-1839A347B747}">
      <dsp:nvSpPr>
        <dsp:cNvPr id="0" name=""/>
        <dsp:cNvSpPr/>
      </dsp:nvSpPr>
      <dsp:spPr>
        <a:xfrm rot="1316464">
          <a:off x="5399156" y="3783161"/>
          <a:ext cx="1243226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243226" y="1944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989689" y="3771526"/>
        <a:ext cx="62161" cy="62161"/>
      </dsp:txXfrm>
    </dsp:sp>
    <dsp:sp modelId="{CB0C762E-61EF-4FB1-9D94-72E3814B3A46}">
      <dsp:nvSpPr>
        <dsp:cNvPr id="0" name=""/>
        <dsp:cNvSpPr/>
      </dsp:nvSpPr>
      <dsp:spPr>
        <a:xfrm>
          <a:off x="6597358" y="3616208"/>
          <a:ext cx="1686292" cy="83733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smtClean="0">
              <a:latin typeface="나눔손글씨 펜" pitchFamily="66" charset="-127"/>
              <a:ea typeface="나눔손글씨 펜" pitchFamily="66" charset="-127"/>
            </a:rPr>
            <a:t>게시글등록</a:t>
          </a:r>
          <a:r>
            <a:rPr lang="en-US" altLang="ko-KR" sz="1900" kern="1200" dirty="0" smtClean="0">
              <a:latin typeface="나눔손글씨 펜" pitchFamily="66" charset="-127"/>
              <a:ea typeface="나눔손글씨 펜" pitchFamily="66" charset="-127"/>
            </a:rPr>
            <a:t>(boardReg.jsp)</a:t>
          </a:r>
          <a:endParaRPr lang="ko-KR" altLang="en-US" sz="19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6621883" y="3640733"/>
        <a:ext cx="1637242" cy="788283"/>
      </dsp:txXfrm>
    </dsp:sp>
    <dsp:sp modelId="{0EC028B9-6E24-4C09-B831-06FD1CEDB3B1}">
      <dsp:nvSpPr>
        <dsp:cNvPr id="0" name=""/>
        <dsp:cNvSpPr/>
      </dsp:nvSpPr>
      <dsp:spPr>
        <a:xfrm rot="3018454">
          <a:off x="5117480" y="4246624"/>
          <a:ext cx="1808304" cy="38891"/>
        </a:xfrm>
        <a:custGeom>
          <a:avLst/>
          <a:gdLst/>
          <a:ahLst/>
          <a:cxnLst/>
          <a:rect l="0" t="0" r="0" b="0"/>
          <a:pathLst>
            <a:path>
              <a:moveTo>
                <a:pt x="0" y="19445"/>
              </a:moveTo>
              <a:lnTo>
                <a:pt x="1808304" y="1944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976424" y="4220862"/>
        <a:ext cx="90415" cy="90415"/>
      </dsp:txXfrm>
    </dsp:sp>
    <dsp:sp modelId="{3B9CA82C-FEFA-4129-8092-E444C2BDF6DA}">
      <dsp:nvSpPr>
        <dsp:cNvPr id="0" name=""/>
        <dsp:cNvSpPr/>
      </dsp:nvSpPr>
      <dsp:spPr>
        <a:xfrm>
          <a:off x="6599083" y="4545815"/>
          <a:ext cx="1718317" cy="831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>
              <a:latin typeface="나눔손글씨 펜" pitchFamily="66" charset="-127"/>
              <a:ea typeface="나눔손글씨 펜" pitchFamily="66" charset="-127"/>
            </a:rPr>
            <a:t>게시글</a:t>
          </a:r>
          <a:r>
            <a:rPr lang="ko-KR" altLang="en-US" sz="1900" kern="1200" dirty="0" smtClean="0">
              <a:latin typeface="나눔손글씨 펜" pitchFamily="66" charset="-127"/>
              <a:ea typeface="나눔손글씨 펜" pitchFamily="66" charset="-127"/>
            </a:rPr>
            <a:t> 목록</a:t>
          </a:r>
          <a:r>
            <a:rPr lang="en-US" altLang="ko-KR" sz="1900" kern="1200" dirty="0" smtClean="0">
              <a:latin typeface="나눔손글씨 펜" pitchFamily="66" charset="-127"/>
              <a:ea typeface="나눔손글씨 펜" pitchFamily="66" charset="-127"/>
            </a:rPr>
            <a:t>(boardView.jsp)</a:t>
          </a:r>
          <a:endParaRPr lang="ko-KR" altLang="en-US" sz="1900" kern="1200" dirty="0">
            <a:latin typeface="나눔손글씨 펜" pitchFamily="66" charset="-127"/>
            <a:ea typeface="나눔손글씨 펜" pitchFamily="66" charset="-127"/>
          </a:endParaRPr>
        </a:p>
      </dsp:txBody>
      <dsp:txXfrm>
        <a:off x="6623451" y="4570183"/>
        <a:ext cx="1669581" cy="783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A5EA5-2025-4F7D-AA51-6F4A3D6740F6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B47B8-233C-47BA-B477-9BFE24E8A2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798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2772D-E715-496C-9112-5FA8B3011F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B47B8-233C-47BA-B477-9BFE24E8A2C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6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C8F86-1456-44D3-B6D6-D997313545D7}" type="datetimeFigureOut">
              <a:rPr lang="ko-KR" altLang="en-US" smtClean="0"/>
              <a:pPr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2ED17-8032-408A-8616-34BA8C0B18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70.12.112.151:8083/TravelProj/sitepage.j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6" Type="http://schemas.openxmlformats.org/officeDocument/2006/relationships/image" Target="../media/image8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22.jpeg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8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image" Target="../media/image12.png"/><Relationship Id="rId2" Type="http://schemas.openxmlformats.org/officeDocument/2006/relationships/tags" Target="../tags/tag38.xml"/><Relationship Id="rId16" Type="http://schemas.openxmlformats.org/officeDocument/2006/relationships/image" Target="../media/image25.jpe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8.png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8.png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8.pn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8.png"/><Relationship Id="rId2" Type="http://schemas.openxmlformats.org/officeDocument/2006/relationships/tags" Target="../tags/tag74.xml"/><Relationship Id="rId16" Type="http://schemas.openxmlformats.org/officeDocument/2006/relationships/image" Target="../media/image12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29.jpe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8.png"/><Relationship Id="rId2" Type="http://schemas.openxmlformats.org/officeDocument/2006/relationships/tags" Target="../tags/tag86.xml"/><Relationship Id="rId16" Type="http://schemas.openxmlformats.org/officeDocument/2006/relationships/image" Target="../media/image1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image" Target="../media/image31.PNG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2" Type="http://schemas.openxmlformats.org/officeDocument/2006/relationships/tags" Target="../tags/tag98.xml"/><Relationship Id="rId16" Type="http://schemas.openxmlformats.org/officeDocument/2006/relationships/image" Target="../media/image33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image" Target="../media/image8.png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image" Target="../media/image8.png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5" Type="http://schemas.openxmlformats.org/officeDocument/2006/relationships/image" Target="../media/image35.jpeg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image" Target="../media/image8.png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6" Type="http://schemas.openxmlformats.org/officeDocument/2006/relationships/image" Target="../media/image8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image" Target="../media/image38.jpeg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2" Type="http://schemas.openxmlformats.org/officeDocument/2006/relationships/tags" Target="../tags/tag158.xml"/><Relationship Id="rId16" Type="http://schemas.openxmlformats.org/officeDocument/2006/relationships/image" Target="../media/image40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image" Target="../media/image8.png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0" y="5857892"/>
            <a:ext cx="9144000" cy="1588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pic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5214950"/>
            <a:ext cx="1008000" cy="13477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500174"/>
            <a:ext cx="9144000" cy="1285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당신과</a:t>
            </a:r>
            <a:r>
              <a:rPr lang="en-US" altLang="ko-KR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		</a:t>
            </a:r>
            <a:r>
              <a:rPr lang="ko-KR" altLang="en-US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낯선 곳</a:t>
            </a:r>
            <a:r>
              <a:rPr lang="en-US" altLang="ko-KR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그 사이</a:t>
            </a:r>
            <a:r>
              <a:rPr lang="en-US" altLang="ko-KR" sz="4400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;</a:t>
            </a:r>
            <a:endParaRPr lang="ko-KR" altLang="en-US" sz="4400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" name="그림 19" descr="log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5208" y="1643050"/>
            <a:ext cx="1023850" cy="10001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292893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blipFill>
                  <a:blip r:embed="rId5"/>
                  <a:stretch>
                    <a:fillRect/>
                  </a:stretch>
                </a:blipFill>
                <a:latin typeface="나눔고딕" pitchFamily="50" charset="-127"/>
                <a:ea typeface="나눔고딕" pitchFamily="50" charset="-127"/>
              </a:rPr>
              <a:t>▶ 당신을 위한</a:t>
            </a:r>
            <a:r>
              <a:rPr lang="en-US" altLang="ko-KR" b="1" dirty="0">
                <a:blipFill>
                  <a:blip r:embed="rId5"/>
                  <a:stretch>
                    <a:fillRect/>
                  </a:stretch>
                </a:blip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smtClean="0">
                <a:blipFill>
                  <a:blip r:embed="rId5"/>
                  <a:stretch>
                    <a:fillRect/>
                  </a:stretch>
                </a:blipFill>
                <a:latin typeface="나눔고딕" pitchFamily="50" charset="-127"/>
                <a:ea typeface="나눔고딕" pitchFamily="50" charset="-127"/>
              </a:rPr>
              <a:t>여행 </a:t>
            </a:r>
            <a:r>
              <a:rPr lang="ko-KR" altLang="en-US" b="1" dirty="0" err="1" smtClean="0">
                <a:blipFill>
                  <a:blip r:embed="rId5"/>
                  <a:stretch>
                    <a:fillRect/>
                  </a:stretch>
                </a:blipFill>
                <a:latin typeface="나눔고딕" pitchFamily="50" charset="-127"/>
                <a:ea typeface="나눔고딕" pitchFamily="50" charset="-127"/>
              </a:rPr>
              <a:t>레시피</a:t>
            </a:r>
            <a:r>
              <a:rPr lang="ko-KR" altLang="en-US" b="1" dirty="0" smtClean="0">
                <a:blipFill>
                  <a:blip r:embed="rId5"/>
                  <a:stretch>
                    <a:fillRect/>
                  </a:stretch>
                </a:blipFill>
                <a:latin typeface="나눔고딕" pitchFamily="50" charset="-127"/>
                <a:ea typeface="나눔고딕" pitchFamily="50" charset="-127"/>
              </a:rPr>
              <a:t>◀</a:t>
            </a:r>
            <a:endParaRPr lang="en-US" altLang="ko-KR" b="1" dirty="0" smtClean="0">
              <a:blipFill>
                <a:blip r:embed="rId5"/>
                <a:stretch>
                  <a:fillRect/>
                </a:stretch>
              </a:blip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정밀화학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CI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박선우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호텔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CI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김효진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22" descr="pic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9624208">
            <a:off x="5283365" y="5422853"/>
            <a:ext cx="1342453" cy="1008415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1507427" y="1285860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11760" y="916528"/>
            <a:ext cx="42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SDS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직무교육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 ICTO 3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Web Project.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 descr="pic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8992" y="5143512"/>
            <a:ext cx="1408340" cy="1008000"/>
          </a:xfrm>
          <a:prstGeom prst="rect">
            <a:avLst/>
          </a:prstGeom>
        </p:spPr>
      </p:pic>
      <p:pic>
        <p:nvPicPr>
          <p:cNvPr id="24" name="그림 23" descr="pic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20714">
            <a:off x="1699542" y="5507529"/>
            <a:ext cx="1344000" cy="1008000"/>
          </a:xfrm>
          <a:prstGeom prst="rect">
            <a:avLst/>
          </a:prstGeom>
        </p:spPr>
      </p:pic>
      <p:sp>
        <p:nvSpPr>
          <p:cNvPr id="43" name="이등변 삼각형 42"/>
          <p:cNvSpPr/>
          <p:nvPr/>
        </p:nvSpPr>
        <p:spPr>
          <a:xfrm rot="5400000">
            <a:off x="7250925" y="5536421"/>
            <a:ext cx="714380" cy="642942"/>
          </a:xfrm>
          <a:prstGeom prst="triangl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rot="5400000">
            <a:off x="8184381" y="5648400"/>
            <a:ext cx="490542" cy="428628"/>
          </a:xfrm>
          <a:prstGeom prst="triangl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10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6" y="1528776"/>
            <a:ext cx="3496163" cy="28960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0" y="4697128"/>
            <a:ext cx="3391374" cy="1324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06" y="1096703"/>
            <a:ext cx="3524742" cy="13336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9" y="2824895"/>
            <a:ext cx="3486637" cy="13908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34" y="4697103"/>
            <a:ext cx="3734321" cy="18766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2640" y="1111425"/>
            <a:ext cx="3515546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계층형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게시판 관리를 위한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Board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테이블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422" y="4311782"/>
            <a:ext cx="3515546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회원 정보를 저장하는 </a:t>
            </a:r>
            <a:r>
              <a:rPr lang="en-US" altLang="ko-KR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Userinfo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테이블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7721" y="692696"/>
            <a:ext cx="3515546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정보 등록 및 출력을 위한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Info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테이블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04414" y="2451311"/>
            <a:ext cx="3728025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각 여행지에 해당하는 지도를 출력할 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ap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테이블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8334" y="4296993"/>
            <a:ext cx="4132138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달력에 일정을 정리할 때 필요한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Schedule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테이블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828872" y="2285992"/>
            <a:ext cx="574352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Web Project.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buNone/>
            </a:pPr>
            <a:r>
              <a:rPr lang="ko-KR" altLang="en-US" sz="5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당신과 </a:t>
            </a:r>
            <a:r>
              <a:rPr lang="ko-KR" altLang="en-US" sz="54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낯선 곳</a:t>
            </a:r>
            <a:r>
              <a:rPr lang="en-US" altLang="ko-KR" sz="54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  <a:r>
              <a:rPr lang="en-US" altLang="ko-KR" sz="5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5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그 사이</a:t>
            </a:r>
            <a:r>
              <a:rPr lang="en-US" altLang="ko-KR" sz="54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;</a:t>
            </a:r>
          </a:p>
          <a:p>
            <a:pPr algn="ctr"/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최종 개발 결과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pPr algn="ctr"/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  <a:hlinkClick r:id="rId2"/>
              </a:rPr>
              <a:t>http://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  <a:hlinkClick r:id="rId2"/>
              </a:rPr>
              <a:t>70.12.112.151:8083/TravelProj/sitepage.jsp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buNone/>
            </a:pPr>
            <a:endParaRPr lang="en-US" altLang="ko-KR" sz="54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>
              <a:buNone/>
            </a:pPr>
            <a:endParaRPr lang="en-US" altLang="ko-KR" sz="5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67724" y="3429000"/>
            <a:ext cx="6498391" cy="359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" y="6525343"/>
            <a:ext cx="9142332" cy="3596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332" cy="3596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5000" y="3428999"/>
            <a:ext cx="6498391" cy="3596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687">
            <a:off x="2049260" y="2485342"/>
            <a:ext cx="469393" cy="448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2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41" y="1500175"/>
            <a:ext cx="6093814" cy="5072097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12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0" y="2857496"/>
            <a:ext cx="9144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0" y="1928802"/>
            <a:ext cx="9144000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0800000">
            <a:off x="6968857" y="1427323"/>
            <a:ext cx="8178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 smtClean="0">
                <a:solidFill>
                  <a:srgbClr val="FFC000"/>
                </a:solidFill>
              </a:rPr>
              <a:t>{</a:t>
            </a:r>
            <a:endParaRPr lang="ko-KR" altLang="en-US" sz="13800" b="1" dirty="0">
              <a:solidFill>
                <a:srgbClr val="FFC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3834" y="1643050"/>
            <a:ext cx="1440160" cy="1477328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Div</a:t>
            </a: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분할해서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로그인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/</a:t>
            </a: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로그아웃 버튼 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전환되게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 + </a:t>
            </a: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기존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메뉴는 항상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유지될 수 있도록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43702" y="5229067"/>
            <a:ext cx="2786082" cy="1200329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여행과 관련된 </a:t>
            </a:r>
            <a:r>
              <a:rPr lang="ko-KR" altLang="en-US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이미지</a:t>
            </a: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들이 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지정해둔 시간에 따라 움직이며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마우스를 이미지 위에 얹으면</a:t>
            </a:r>
            <a:endParaRPr lang="en-US" altLang="ko-KR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이미지 전환이 멈추게 된다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3549638" y="1758566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2699792" y="2420888"/>
            <a:ext cx="936104" cy="648072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15616" y="2996952"/>
            <a:ext cx="2088232" cy="369332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클릭하면 메인 페이지로 이동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2" name="그림 21" descr="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4612" y="1500174"/>
            <a:ext cx="5163723" cy="3048958"/>
          </a:xfrm>
          <a:prstGeom prst="rect">
            <a:avLst/>
          </a:prstGeom>
        </p:spPr>
      </p:pic>
      <p:pic>
        <p:nvPicPr>
          <p:cNvPr id="23" name="그림 22" descr="2-2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2910" y="3571876"/>
            <a:ext cx="6066156" cy="2915610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13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000892" y="1643050"/>
            <a:ext cx="576064" cy="576064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786314" y="3643314"/>
            <a:ext cx="576064" cy="576064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rot="16200000" flipV="1">
            <a:off x="5286380" y="4143380"/>
            <a:ext cx="357190" cy="357190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 flipH="1" flipV="1">
            <a:off x="6858016" y="2143116"/>
            <a:ext cx="357190" cy="214314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915816" y="5661248"/>
            <a:ext cx="126929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78704" y="5806887"/>
            <a:ext cx="3033456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Login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과 </a:t>
            </a:r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회원가입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은 페이지 넘김 없이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바로 메뉴 아래에서 할 수 있게 구현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73" y="1487478"/>
            <a:ext cx="5170150" cy="5084794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14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57884" y="5715016"/>
            <a:ext cx="3071834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읽고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쓰고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저장하는 기능을 구현할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계획달력 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(calendar.jsp)</a:t>
            </a:r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페이지 </a:t>
            </a:r>
            <a:endParaRPr lang="ko-KR" altLang="en-US" sz="1100" dirty="0"/>
          </a:p>
        </p:txBody>
      </p:sp>
      <p:sp>
        <p:nvSpPr>
          <p:cNvPr id="25" name="타원 24"/>
          <p:cNvSpPr/>
          <p:nvPr/>
        </p:nvSpPr>
        <p:spPr>
          <a:xfrm>
            <a:off x="2613534" y="2428868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H="1" flipV="1">
            <a:off x="3275856" y="3140968"/>
            <a:ext cx="3168352" cy="2736304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 descr="3-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4348" y="1491126"/>
            <a:ext cx="5795676" cy="506159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15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79778" y="2428868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214942" y="3717032"/>
            <a:ext cx="3714776" cy="163121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구글이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제공하는 </a:t>
            </a:r>
            <a:r>
              <a:rPr lang="en-US" altLang="ko-KR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API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활용하여 구현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 algn="r"/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날짜를 클릭하면 정보 기입을 위한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Popup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창 등장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회원이 기입한 여행 계획은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날짜에 맞게 달력에 그대로 저장되어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로그인 후에 언제든 확인할 수 있다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  <p:pic>
        <p:nvPicPr>
          <p:cNvPr id="26" name="그림 25" descr="popup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4136" y="1673106"/>
            <a:ext cx="2819400" cy="1562100"/>
          </a:xfrm>
          <a:prstGeom prst="rect">
            <a:avLst/>
          </a:prstGeom>
        </p:spPr>
      </p:pic>
      <p:pic>
        <p:nvPicPr>
          <p:cNvPr id="27" name="그림 26" descr="images3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4782472">
            <a:off x="4711484" y="3267541"/>
            <a:ext cx="1868663" cy="137035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379024" y="2888160"/>
            <a:ext cx="82253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79600"/>
            <a:ext cx="5338969" cy="512034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16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75856" y="1916832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8" idx="1"/>
          </p:cNvCxnSpPr>
          <p:nvPr/>
        </p:nvCxnSpPr>
        <p:spPr>
          <a:xfrm flipH="1">
            <a:off x="4082194" y="2420889"/>
            <a:ext cx="2217998" cy="1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00192" y="2066946"/>
            <a:ext cx="3087794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정보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표출하는 페이지로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나라를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클릭하면 해당하는 정보 출력한다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52" y="1571612"/>
            <a:ext cx="5168423" cy="5000660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17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72617" y="2740079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10800000">
            <a:off x="2343210" y="3143224"/>
            <a:ext cx="1500198" cy="24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5443" y="2740079"/>
            <a:ext cx="2428892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(DB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 저장한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해당 국가의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정보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표출하는 페이지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 descr="4-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208" y="1571612"/>
            <a:ext cx="6485112" cy="5000660"/>
          </a:xfrm>
          <a:prstGeom prst="rect">
            <a:avLst/>
          </a:prstGeom>
        </p:spPr>
      </p:pic>
      <p:pic>
        <p:nvPicPr>
          <p:cNvPr id="22" name="그림 21" descr="4-3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57554" y="2857496"/>
            <a:ext cx="5542012" cy="3545214"/>
          </a:xfrm>
          <a:prstGeom prst="rect">
            <a:avLst/>
          </a:prstGeom>
        </p:spPr>
      </p:pic>
      <p:pic>
        <p:nvPicPr>
          <p:cNvPr id="23" name="그림 22" descr="images3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8856862">
            <a:off x="2504627" y="3123478"/>
            <a:ext cx="3047619" cy="2234921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18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44" y="4364188"/>
            <a:ext cx="3214710" cy="1015663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(DB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 저장한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해당 국가의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정보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 다음과 같이 화면에 출력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</a:p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대용량 문자열로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CLOB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사용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58" y="2786201"/>
            <a:ext cx="3872118" cy="37860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1" r="26161"/>
          <a:stretch/>
        </p:blipFill>
        <p:spPr>
          <a:xfrm>
            <a:off x="683568" y="1780079"/>
            <a:ext cx="3396343" cy="1962410"/>
          </a:xfrm>
          <a:prstGeom prst="rect">
            <a:avLst/>
          </a:prstGeom>
        </p:spPr>
      </p:pic>
      <p:pic>
        <p:nvPicPr>
          <p:cNvPr id="24" name="그림 23" descr="images3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1694832">
            <a:off x="3351916" y="3344136"/>
            <a:ext cx="1868663" cy="1370353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19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02429" y="3132058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381739" y="3938396"/>
            <a:ext cx="623859" cy="1290805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84446" y="5301208"/>
            <a:ext cx="3000396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해당 국가의 </a:t>
            </a:r>
            <a:r>
              <a:rPr lang="ko-KR" altLang="en-US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지도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를 표출하는 페이지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구글에서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제공하는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API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활용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 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7215206" y="3071810"/>
            <a:ext cx="571504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/>
          <p:cNvCxnSpPr/>
          <p:nvPr/>
        </p:nvCxnSpPr>
        <p:spPr>
          <a:xfrm>
            <a:off x="-32" y="6429396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Contents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32" y="857232"/>
            <a:ext cx="781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손글씨 붓" pitchFamily="66" charset="-127"/>
                <a:ea typeface="나눔손글씨 붓" pitchFamily="66" charset="-127"/>
              </a:rPr>
              <a:t>Project </a:t>
            </a:r>
            <a:r>
              <a:rPr lang="ko-KR" altLang="en-US" sz="2000" dirty="0" smtClean="0">
                <a:latin typeface="나눔손글씨 붓" pitchFamily="66" charset="-127"/>
                <a:ea typeface="나눔손글씨 붓" pitchFamily="66" charset="-127"/>
              </a:rPr>
              <a:t>당신과 낯선 곳</a:t>
            </a:r>
            <a:r>
              <a:rPr lang="en-US" altLang="ko-KR" sz="2000" dirty="0" smtClean="0">
                <a:latin typeface="나눔손글씨 붓" pitchFamily="66" charset="-127"/>
                <a:ea typeface="나눔손글씨 붓" pitchFamily="66" charset="-127"/>
              </a:rPr>
              <a:t>, </a:t>
            </a:r>
            <a:r>
              <a:rPr lang="ko-KR" altLang="en-US" sz="2000" dirty="0" smtClean="0">
                <a:latin typeface="나눔손글씨 붓" pitchFamily="66" charset="-127"/>
                <a:ea typeface="나눔손글씨 붓" pitchFamily="66" charset="-127"/>
              </a:rPr>
              <a:t>그 사이</a:t>
            </a:r>
            <a:r>
              <a:rPr lang="en-US" altLang="ko-KR" sz="2000" dirty="0" smtClean="0">
                <a:latin typeface="나눔손글씨 붓" pitchFamily="66" charset="-127"/>
                <a:ea typeface="나눔손글씨 붓" pitchFamily="66" charset="-127"/>
              </a:rPr>
              <a:t>; </a:t>
            </a:r>
            <a:endParaRPr lang="ko-KR" altLang="en-US" sz="2000" dirty="0">
              <a:latin typeface="나눔손글씨 붓" pitchFamily="66" charset="-127"/>
              <a:ea typeface="나눔손글씨 붓" pitchFamily="66" charset="-127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1700808"/>
            <a:ext cx="914400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기획의도 및 목표 </a:t>
            </a:r>
            <a:r>
              <a:rPr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시장조사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0" y="2636912"/>
            <a:ext cx="9144000" cy="4286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화면 흐름도 </a:t>
            </a:r>
            <a:r>
              <a:rPr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메뉴 구조도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0" y="4512540"/>
            <a:ext cx="9144000" cy="4286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 설계 및 기대 효과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-14121" y="3573016"/>
            <a:ext cx="914400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개발환경 </a:t>
            </a:r>
            <a:r>
              <a:rPr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 DB 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구조도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0" y="1571612"/>
            <a:ext cx="6346923" cy="3456397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20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5702" y="2204864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map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52629" y="5072074"/>
            <a:ext cx="4248527" cy="16430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57224" y="5364320"/>
            <a:ext cx="3786214" cy="1015663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Naver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에서 운영 중인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magazine cast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관련 정보 페이지를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Iframe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기능을 통해 잘라와서 출력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100" dirty="0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786050" y="3011202"/>
            <a:ext cx="1500197" cy="2632376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41" y="1714488"/>
            <a:ext cx="5718614" cy="4206254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21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917790" y="2492896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071802" y="3140968"/>
            <a:ext cx="1845988" cy="2574048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5786" y="5786454"/>
            <a:ext cx="7786742" cy="569387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로그인 한 회원들만 이용할 수 있는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Travel Board. </a:t>
            </a:r>
            <a:r>
              <a:rPr lang="ko-KR" altLang="en-US" sz="20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계층형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게시판으로 만들어졌다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22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pic>
        <p:nvPicPr>
          <p:cNvPr id="23" name="그림 22" descr="1-1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2298" y="2858462"/>
            <a:ext cx="6964412" cy="34994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8" y="1720982"/>
            <a:ext cx="3286148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Error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발생 시 뜨는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Error Page.</a:t>
            </a:r>
          </a:p>
          <a:p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(Error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옆에는 해당하는 에러 문구가 출력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14" y="1700808"/>
            <a:ext cx="5962098" cy="4258642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23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715008" y="1403656"/>
            <a:ext cx="1449280" cy="1449280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00232" y="6100724"/>
            <a:ext cx="7286676" cy="400110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관리자</a:t>
            </a:r>
            <a:r>
              <a:rPr lang="en-US" altLang="ko-KR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(admin)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계정으로 로그인 했을 때만 등장하는 메뉴들로 자료 등록과 회원 관리를 담당함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100" dirty="0"/>
          </a:p>
        </p:txBody>
      </p:sp>
      <p:cxnSp>
        <p:nvCxnSpPr>
          <p:cNvPr id="26" name="직선 연결선 25"/>
          <p:cNvCxnSpPr>
            <a:endCxn id="25" idx="4"/>
          </p:cNvCxnSpPr>
          <p:nvPr/>
        </p:nvCxnSpPr>
        <p:spPr>
          <a:xfrm rot="5400000" flipH="1" flipV="1">
            <a:off x="4337357" y="4087711"/>
            <a:ext cx="3337066" cy="867516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2" name="그림 21" descr="ad2-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910" y="2319346"/>
            <a:ext cx="5751260" cy="4181488"/>
          </a:xfrm>
          <a:prstGeom prst="rect">
            <a:avLst/>
          </a:prstGeom>
        </p:spPr>
      </p:pic>
      <p:pic>
        <p:nvPicPr>
          <p:cNvPr id="21" name="그림 20" descr="ad2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00298" y="1500174"/>
            <a:ext cx="5471160" cy="2499360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24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5008" y="5364320"/>
            <a:ext cx="3286148" cy="707886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자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료 업로드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(Travel info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)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 가능한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관리자용 페이지 구현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사진 첨부 가능하게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!)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상세 화면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Browser"/>
          <p:cNvGrpSpPr/>
          <p:nvPr>
            <p:custDataLst>
              <p:tags r:id="rId1"/>
            </p:custDataLst>
          </p:nvPr>
        </p:nvGrpSpPr>
        <p:grpSpPr>
          <a:xfrm>
            <a:off x="500033" y="1000108"/>
            <a:ext cx="7572429" cy="5643602"/>
            <a:chOff x="507999" y="1416844"/>
            <a:chExt cx="6696745" cy="4405076"/>
          </a:xfrm>
        </p:grpSpPr>
        <p:sp>
          <p:nvSpPr>
            <p:cNvPr id="8" name="Window Outer"/>
            <p:cNvSpPr/>
            <p:nvPr>
              <p:custDataLst>
                <p:tags r:id="rId2"/>
              </p:custDataLst>
            </p:nvPr>
          </p:nvSpPr>
          <p:spPr>
            <a:xfrm>
              <a:off x="507999" y="1416844"/>
              <a:ext cx="6696745" cy="4405076"/>
            </a:xfrm>
            <a:prstGeom prst="roundRect">
              <a:avLst>
                <a:gd name="adj" fmla="val 580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28800" rIns="72000" bIns="2880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Browser</a:t>
              </a:r>
              <a:endParaRPr lang="en-US" sz="1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" name="Window Inner"/>
            <p:cNvSpPr/>
            <p:nvPr>
              <p:custDataLst>
                <p:tags r:id="rId3"/>
              </p:custDataLst>
            </p:nvPr>
          </p:nvSpPr>
          <p:spPr>
            <a:xfrm>
              <a:off x="533011" y="1764414"/>
              <a:ext cx="6646719" cy="40337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4"/>
              </p:custDataLst>
            </p:nvPr>
          </p:nvSpPr>
          <p:spPr>
            <a:xfrm>
              <a:off x="1423355" y="1598463"/>
              <a:ext cx="4687145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altLang="ko-KR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http://70.12.112.151:8083/TravelProj/sitepage.jsp</a:t>
              </a:r>
              <a:endParaRPr lang="en-US" altLang="ko-KR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Search Box"/>
            <p:cNvSpPr/>
            <p:nvPr>
              <p:custDataLst>
                <p:tags r:id="rId5"/>
              </p:custDataLst>
            </p:nvPr>
          </p:nvSpPr>
          <p:spPr>
            <a:xfrm>
              <a:off x="6150072" y="1598463"/>
              <a:ext cx="1029657" cy="1289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9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Search</a:t>
              </a:r>
              <a:endPara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" name="Browser Buttons"/>
            <p:cNvGrpSpPr/>
            <p:nvPr/>
          </p:nvGrpSpPr>
          <p:grpSpPr>
            <a:xfrm>
              <a:off x="581290" y="1600487"/>
              <a:ext cx="740192" cy="124940"/>
              <a:chOff x="601977" y="1642498"/>
              <a:chExt cx="740192" cy="124940"/>
            </a:xfrm>
          </p:grpSpPr>
          <p:sp>
            <p:nvSpPr>
              <p:cNvPr id="17" name="Cancel Button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14413" y="1647893"/>
                <a:ext cx="127756" cy="114151"/>
              </a:xfrm>
              <a:custGeom>
                <a:avLst/>
                <a:gdLst>
                  <a:gd name="T0" fmla="*/ 245 w 281"/>
                  <a:gd name="T1" fmla="*/ 5 h 280"/>
                  <a:gd name="T2" fmla="*/ 225 w 281"/>
                  <a:gd name="T3" fmla="*/ 5 h 280"/>
                  <a:gd name="T4" fmla="*/ 140 w 281"/>
                  <a:gd name="T5" fmla="*/ 90 h 280"/>
                  <a:gd name="T6" fmla="*/ 56 w 281"/>
                  <a:gd name="T7" fmla="*/ 5 h 280"/>
                  <a:gd name="T8" fmla="*/ 36 w 281"/>
                  <a:gd name="T9" fmla="*/ 5 h 280"/>
                  <a:gd name="T10" fmla="*/ 6 w 281"/>
                  <a:gd name="T11" fmla="*/ 35 h 280"/>
                  <a:gd name="T12" fmla="*/ 6 w 281"/>
                  <a:gd name="T13" fmla="*/ 55 h 280"/>
                  <a:gd name="T14" fmla="*/ 91 w 281"/>
                  <a:gd name="T15" fmla="*/ 140 h 280"/>
                  <a:gd name="T16" fmla="*/ 6 w 281"/>
                  <a:gd name="T17" fmla="*/ 225 h 280"/>
                  <a:gd name="T18" fmla="*/ 6 w 281"/>
                  <a:gd name="T19" fmla="*/ 245 h 280"/>
                  <a:gd name="T20" fmla="*/ 36 w 281"/>
                  <a:gd name="T21" fmla="*/ 274 h 280"/>
                  <a:gd name="T22" fmla="*/ 56 w 281"/>
                  <a:gd name="T23" fmla="*/ 274 h 280"/>
                  <a:gd name="T24" fmla="*/ 140 w 281"/>
                  <a:gd name="T25" fmla="*/ 190 h 280"/>
                  <a:gd name="T26" fmla="*/ 225 w 281"/>
                  <a:gd name="T27" fmla="*/ 274 h 280"/>
                  <a:gd name="T28" fmla="*/ 245 w 281"/>
                  <a:gd name="T29" fmla="*/ 274 h 280"/>
                  <a:gd name="T30" fmla="*/ 275 w 281"/>
                  <a:gd name="T31" fmla="*/ 245 h 280"/>
                  <a:gd name="T32" fmla="*/ 275 w 281"/>
                  <a:gd name="T33" fmla="*/ 225 h 280"/>
                  <a:gd name="T34" fmla="*/ 190 w 281"/>
                  <a:gd name="T35" fmla="*/ 140 h 280"/>
                  <a:gd name="T36" fmla="*/ 275 w 281"/>
                  <a:gd name="T37" fmla="*/ 55 h 280"/>
                  <a:gd name="T38" fmla="*/ 275 w 281"/>
                  <a:gd name="T39" fmla="*/ 35 h 280"/>
                  <a:gd name="T40" fmla="*/ 245 w 281"/>
                  <a:gd name="T41" fmla="*/ 5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1" h="280">
                    <a:moveTo>
                      <a:pt x="245" y="5"/>
                    </a:moveTo>
                    <a:cubicBezTo>
                      <a:pt x="240" y="0"/>
                      <a:pt x="231" y="0"/>
                      <a:pt x="225" y="5"/>
                    </a:cubicBezTo>
                    <a:lnTo>
                      <a:pt x="140" y="90"/>
                    </a:lnTo>
                    <a:lnTo>
                      <a:pt x="56" y="5"/>
                    </a:lnTo>
                    <a:cubicBezTo>
                      <a:pt x="50" y="0"/>
                      <a:pt x="41" y="0"/>
                      <a:pt x="36" y="5"/>
                    </a:cubicBezTo>
                    <a:lnTo>
                      <a:pt x="6" y="35"/>
                    </a:lnTo>
                    <a:cubicBezTo>
                      <a:pt x="0" y="41"/>
                      <a:pt x="0" y="49"/>
                      <a:pt x="6" y="55"/>
                    </a:cubicBezTo>
                    <a:lnTo>
                      <a:pt x="91" y="140"/>
                    </a:lnTo>
                    <a:lnTo>
                      <a:pt x="6" y="225"/>
                    </a:lnTo>
                    <a:cubicBezTo>
                      <a:pt x="0" y="230"/>
                      <a:pt x="0" y="239"/>
                      <a:pt x="6" y="245"/>
                    </a:cubicBezTo>
                    <a:lnTo>
                      <a:pt x="36" y="274"/>
                    </a:lnTo>
                    <a:cubicBezTo>
                      <a:pt x="41" y="280"/>
                      <a:pt x="50" y="280"/>
                      <a:pt x="56" y="274"/>
                    </a:cubicBezTo>
                    <a:lnTo>
                      <a:pt x="140" y="190"/>
                    </a:lnTo>
                    <a:lnTo>
                      <a:pt x="225" y="274"/>
                    </a:lnTo>
                    <a:cubicBezTo>
                      <a:pt x="231" y="280"/>
                      <a:pt x="240" y="280"/>
                      <a:pt x="245" y="274"/>
                    </a:cubicBezTo>
                    <a:lnTo>
                      <a:pt x="275" y="245"/>
                    </a:lnTo>
                    <a:cubicBezTo>
                      <a:pt x="281" y="239"/>
                      <a:pt x="281" y="230"/>
                      <a:pt x="275" y="225"/>
                    </a:cubicBezTo>
                    <a:lnTo>
                      <a:pt x="190" y="140"/>
                    </a:lnTo>
                    <a:lnTo>
                      <a:pt x="275" y="55"/>
                    </a:lnTo>
                    <a:cubicBezTo>
                      <a:pt x="281" y="49"/>
                      <a:pt x="281" y="41"/>
                      <a:pt x="275" y="35"/>
                    </a:cubicBezTo>
                    <a:lnTo>
                      <a:pt x="245" y="5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90" y="1642498"/>
                <a:ext cx="141558" cy="124940"/>
              </a:xfrm>
              <a:custGeom>
                <a:avLst/>
                <a:gdLst>
                  <a:gd name="T0" fmla="*/ 162 w 312"/>
                  <a:gd name="T1" fmla="*/ 0 h 306"/>
                  <a:gd name="T2" fmla="*/ 82 w 312"/>
                  <a:gd name="T3" fmla="*/ 26 h 306"/>
                  <a:gd name="T4" fmla="*/ 45 w 312"/>
                  <a:gd name="T5" fmla="*/ 227 h 306"/>
                  <a:gd name="T6" fmla="*/ 233 w 312"/>
                  <a:gd name="T7" fmla="*/ 271 h 306"/>
                  <a:gd name="T8" fmla="*/ 246 w 312"/>
                  <a:gd name="T9" fmla="*/ 264 h 306"/>
                  <a:gd name="T10" fmla="*/ 281 w 312"/>
                  <a:gd name="T11" fmla="*/ 229 h 306"/>
                  <a:gd name="T12" fmla="*/ 275 w 312"/>
                  <a:gd name="T13" fmla="*/ 189 h 306"/>
                  <a:gd name="T14" fmla="*/ 235 w 312"/>
                  <a:gd name="T15" fmla="*/ 195 h 306"/>
                  <a:gd name="T16" fmla="*/ 213 w 312"/>
                  <a:gd name="T17" fmla="*/ 217 h 306"/>
                  <a:gd name="T18" fmla="*/ 91 w 312"/>
                  <a:gd name="T19" fmla="*/ 195 h 306"/>
                  <a:gd name="T20" fmla="*/ 114 w 312"/>
                  <a:gd name="T21" fmla="*/ 73 h 306"/>
                  <a:gd name="T22" fmla="*/ 234 w 312"/>
                  <a:gd name="T23" fmla="*/ 93 h 306"/>
                  <a:gd name="T24" fmla="*/ 197 w 312"/>
                  <a:gd name="T25" fmla="*/ 119 h 306"/>
                  <a:gd name="T26" fmla="*/ 312 w 312"/>
                  <a:gd name="T27" fmla="*/ 165 h 306"/>
                  <a:gd name="T28" fmla="*/ 311 w 312"/>
                  <a:gd name="T29" fmla="*/ 41 h 306"/>
                  <a:gd name="T30" fmla="*/ 281 w 312"/>
                  <a:gd name="T31" fmla="*/ 61 h 306"/>
                  <a:gd name="T32" fmla="*/ 162 w 312"/>
                  <a:gd name="T3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2" h="306">
                    <a:moveTo>
                      <a:pt x="162" y="0"/>
                    </a:moveTo>
                    <a:cubicBezTo>
                      <a:pt x="134" y="1"/>
                      <a:pt x="106" y="9"/>
                      <a:pt x="82" y="26"/>
                    </a:cubicBezTo>
                    <a:cubicBezTo>
                      <a:pt x="17" y="71"/>
                      <a:pt x="0" y="162"/>
                      <a:pt x="45" y="227"/>
                    </a:cubicBezTo>
                    <a:cubicBezTo>
                      <a:pt x="87" y="289"/>
                      <a:pt x="169" y="306"/>
                      <a:pt x="233" y="271"/>
                    </a:cubicBezTo>
                    <a:cubicBezTo>
                      <a:pt x="237" y="269"/>
                      <a:pt x="242" y="267"/>
                      <a:pt x="246" y="264"/>
                    </a:cubicBezTo>
                    <a:cubicBezTo>
                      <a:pt x="260" y="255"/>
                      <a:pt x="271" y="243"/>
                      <a:pt x="281" y="229"/>
                    </a:cubicBezTo>
                    <a:cubicBezTo>
                      <a:pt x="290" y="217"/>
                      <a:pt x="287" y="198"/>
                      <a:pt x="275" y="189"/>
                    </a:cubicBezTo>
                    <a:cubicBezTo>
                      <a:pt x="263" y="180"/>
                      <a:pt x="244" y="183"/>
                      <a:pt x="235" y="195"/>
                    </a:cubicBezTo>
                    <a:cubicBezTo>
                      <a:pt x="229" y="204"/>
                      <a:pt x="222" y="212"/>
                      <a:pt x="213" y="217"/>
                    </a:cubicBezTo>
                    <a:cubicBezTo>
                      <a:pt x="173" y="245"/>
                      <a:pt x="119" y="235"/>
                      <a:pt x="91" y="195"/>
                    </a:cubicBezTo>
                    <a:cubicBezTo>
                      <a:pt x="64" y="154"/>
                      <a:pt x="73" y="101"/>
                      <a:pt x="114" y="73"/>
                    </a:cubicBezTo>
                    <a:cubicBezTo>
                      <a:pt x="153" y="46"/>
                      <a:pt x="206" y="55"/>
                      <a:pt x="234" y="93"/>
                    </a:cubicBezTo>
                    <a:lnTo>
                      <a:pt x="197" y="119"/>
                    </a:lnTo>
                    <a:lnTo>
                      <a:pt x="312" y="165"/>
                    </a:lnTo>
                    <a:lnTo>
                      <a:pt x="311" y="41"/>
                    </a:lnTo>
                    <a:lnTo>
                      <a:pt x="281" y="61"/>
                    </a:lnTo>
                    <a:cubicBezTo>
                      <a:pt x="253" y="21"/>
                      <a:pt x="208" y="0"/>
                      <a:pt x="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Forward Button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5729" y="1653461"/>
                <a:ext cx="138795" cy="103015"/>
              </a:xfrm>
              <a:custGeom>
                <a:avLst/>
                <a:gdLst>
                  <a:gd name="T0" fmla="*/ 123 w 306"/>
                  <a:gd name="T1" fmla="*/ 28 h 252"/>
                  <a:gd name="T2" fmla="*/ 123 w 306"/>
                  <a:gd name="T3" fmla="*/ 70 h 252"/>
                  <a:gd name="T4" fmla="*/ 12 w 306"/>
                  <a:gd name="T5" fmla="*/ 70 h 252"/>
                  <a:gd name="T6" fmla="*/ 0 w 306"/>
                  <a:gd name="T7" fmla="*/ 84 h 252"/>
                  <a:gd name="T8" fmla="*/ 0 w 306"/>
                  <a:gd name="T9" fmla="*/ 164 h 252"/>
                  <a:gd name="T10" fmla="*/ 12 w 306"/>
                  <a:gd name="T11" fmla="*/ 178 h 252"/>
                  <a:gd name="T12" fmla="*/ 123 w 306"/>
                  <a:gd name="T13" fmla="*/ 178 h 252"/>
                  <a:gd name="T14" fmla="*/ 123 w 306"/>
                  <a:gd name="T15" fmla="*/ 220 h 252"/>
                  <a:gd name="T16" fmla="*/ 156 w 306"/>
                  <a:gd name="T17" fmla="*/ 241 h 252"/>
                  <a:gd name="T18" fmla="*/ 296 w 306"/>
                  <a:gd name="T19" fmla="*/ 146 h 252"/>
                  <a:gd name="T20" fmla="*/ 306 w 306"/>
                  <a:gd name="T21" fmla="*/ 124 h 252"/>
                  <a:gd name="T22" fmla="*/ 296 w 306"/>
                  <a:gd name="T23" fmla="*/ 102 h 252"/>
                  <a:gd name="T24" fmla="*/ 156 w 306"/>
                  <a:gd name="T25" fmla="*/ 7 h 252"/>
                  <a:gd name="T26" fmla="*/ 123 w 306"/>
                  <a:gd name="T27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6" h="252">
                    <a:moveTo>
                      <a:pt x="123" y="28"/>
                    </a:moveTo>
                    <a:lnTo>
                      <a:pt x="123" y="70"/>
                    </a:lnTo>
                    <a:lnTo>
                      <a:pt x="12" y="70"/>
                    </a:lnTo>
                    <a:cubicBezTo>
                      <a:pt x="5" y="70"/>
                      <a:pt x="0" y="76"/>
                      <a:pt x="0" y="84"/>
                    </a:cubicBezTo>
                    <a:lnTo>
                      <a:pt x="0" y="164"/>
                    </a:lnTo>
                    <a:cubicBezTo>
                      <a:pt x="0" y="172"/>
                      <a:pt x="5" y="178"/>
                      <a:pt x="12" y="178"/>
                    </a:cubicBezTo>
                    <a:lnTo>
                      <a:pt x="123" y="178"/>
                    </a:lnTo>
                    <a:lnTo>
                      <a:pt x="123" y="220"/>
                    </a:lnTo>
                    <a:cubicBezTo>
                      <a:pt x="123" y="248"/>
                      <a:pt x="137" y="252"/>
                      <a:pt x="156" y="241"/>
                    </a:cubicBezTo>
                    <a:lnTo>
                      <a:pt x="296" y="146"/>
                    </a:lnTo>
                    <a:cubicBezTo>
                      <a:pt x="303" y="141"/>
                      <a:pt x="306" y="132"/>
                      <a:pt x="306" y="124"/>
                    </a:cubicBezTo>
                    <a:cubicBezTo>
                      <a:pt x="306" y="116"/>
                      <a:pt x="303" y="107"/>
                      <a:pt x="296" y="102"/>
                    </a:cubicBezTo>
                    <a:lnTo>
                      <a:pt x="156" y="7"/>
                    </a:lnTo>
                    <a:cubicBezTo>
                      <a:pt x="135" y="0"/>
                      <a:pt x="123" y="13"/>
                      <a:pt x="123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Back Butt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01977" y="1653809"/>
                <a:ext cx="139584" cy="102320"/>
              </a:xfrm>
              <a:custGeom>
                <a:avLst/>
                <a:gdLst>
                  <a:gd name="T0" fmla="*/ 183 w 307"/>
                  <a:gd name="T1" fmla="*/ 223 h 251"/>
                  <a:gd name="T2" fmla="*/ 183 w 307"/>
                  <a:gd name="T3" fmla="*/ 182 h 251"/>
                  <a:gd name="T4" fmla="*/ 295 w 307"/>
                  <a:gd name="T5" fmla="*/ 182 h 251"/>
                  <a:gd name="T6" fmla="*/ 307 w 307"/>
                  <a:gd name="T7" fmla="*/ 168 h 251"/>
                  <a:gd name="T8" fmla="*/ 307 w 307"/>
                  <a:gd name="T9" fmla="*/ 88 h 251"/>
                  <a:gd name="T10" fmla="*/ 295 w 307"/>
                  <a:gd name="T11" fmla="*/ 74 h 251"/>
                  <a:gd name="T12" fmla="*/ 183 w 307"/>
                  <a:gd name="T13" fmla="*/ 74 h 251"/>
                  <a:gd name="T14" fmla="*/ 183 w 307"/>
                  <a:gd name="T15" fmla="*/ 32 h 251"/>
                  <a:gd name="T16" fmla="*/ 151 w 307"/>
                  <a:gd name="T17" fmla="*/ 10 h 251"/>
                  <a:gd name="T18" fmla="*/ 10 w 307"/>
                  <a:gd name="T19" fmla="*/ 106 h 251"/>
                  <a:gd name="T20" fmla="*/ 0 w 307"/>
                  <a:gd name="T21" fmla="*/ 127 h 251"/>
                  <a:gd name="T22" fmla="*/ 10 w 307"/>
                  <a:gd name="T23" fmla="*/ 150 h 251"/>
                  <a:gd name="T24" fmla="*/ 151 w 307"/>
                  <a:gd name="T25" fmla="*/ 245 h 251"/>
                  <a:gd name="T26" fmla="*/ 183 w 307"/>
                  <a:gd name="T27" fmla="*/ 2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251">
                    <a:moveTo>
                      <a:pt x="183" y="223"/>
                    </a:moveTo>
                    <a:lnTo>
                      <a:pt x="183" y="182"/>
                    </a:lnTo>
                    <a:lnTo>
                      <a:pt x="295" y="182"/>
                    </a:lnTo>
                    <a:cubicBezTo>
                      <a:pt x="301" y="182"/>
                      <a:pt x="307" y="176"/>
                      <a:pt x="307" y="168"/>
                    </a:cubicBezTo>
                    <a:lnTo>
                      <a:pt x="307" y="88"/>
                    </a:lnTo>
                    <a:cubicBezTo>
                      <a:pt x="307" y="80"/>
                      <a:pt x="301" y="74"/>
                      <a:pt x="295" y="74"/>
                    </a:cubicBezTo>
                    <a:lnTo>
                      <a:pt x="183" y="74"/>
                    </a:lnTo>
                    <a:lnTo>
                      <a:pt x="183" y="32"/>
                    </a:lnTo>
                    <a:cubicBezTo>
                      <a:pt x="183" y="4"/>
                      <a:pt x="169" y="0"/>
                      <a:pt x="151" y="10"/>
                    </a:cubicBezTo>
                    <a:lnTo>
                      <a:pt x="10" y="106"/>
                    </a:lnTo>
                    <a:cubicBezTo>
                      <a:pt x="3" y="111"/>
                      <a:pt x="0" y="119"/>
                      <a:pt x="0" y="127"/>
                    </a:cubicBezTo>
                    <a:cubicBezTo>
                      <a:pt x="0" y="136"/>
                      <a:pt x="3" y="145"/>
                      <a:pt x="10" y="150"/>
                    </a:cubicBezTo>
                    <a:lnTo>
                      <a:pt x="151" y="245"/>
                    </a:lnTo>
                    <a:cubicBezTo>
                      <a:pt x="171" y="251"/>
                      <a:pt x="183" y="239"/>
                      <a:pt x="183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" name="Window Buttons"/>
            <p:cNvGrpSpPr>
              <a:grpSpLocks noChangeAspect="1"/>
            </p:cNvGrpSpPr>
            <p:nvPr/>
          </p:nvGrpSpPr>
          <p:grpSpPr>
            <a:xfrm>
              <a:off x="6850169" y="1469874"/>
              <a:ext cx="303471" cy="70727"/>
              <a:chOff x="8629591" y="113439"/>
              <a:chExt cx="357036" cy="83208"/>
            </a:xfrm>
          </p:grpSpPr>
          <p:sp>
            <p:nvSpPr>
              <p:cNvPr id="14" name="Close Butt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894741" y="115283"/>
                <a:ext cx="91886" cy="81362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Maximize Button"/>
              <p:cNvSpPr>
                <a:spLocks noChangeAspect="1"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759482" y="113439"/>
                <a:ext cx="93376" cy="83208"/>
              </a:xfrm>
              <a:custGeom>
                <a:avLst/>
                <a:gdLst>
                  <a:gd name="T0" fmla="*/ 154 w 250"/>
                  <a:gd name="T1" fmla="*/ 0 h 246"/>
                  <a:gd name="T2" fmla="*/ 86 w 250"/>
                  <a:gd name="T3" fmla="*/ 1 h 246"/>
                  <a:gd name="T4" fmla="*/ 57 w 250"/>
                  <a:gd name="T5" fmla="*/ 28 h 246"/>
                  <a:gd name="T6" fmla="*/ 57 w 250"/>
                  <a:gd name="T7" fmla="*/ 59 h 246"/>
                  <a:gd name="T8" fmla="*/ 28 w 250"/>
                  <a:gd name="T9" fmla="*/ 59 h 246"/>
                  <a:gd name="T10" fmla="*/ 0 w 250"/>
                  <a:gd name="T11" fmla="*/ 86 h 246"/>
                  <a:gd name="T12" fmla="*/ 0 w 250"/>
                  <a:gd name="T13" fmla="*/ 218 h 246"/>
                  <a:gd name="T14" fmla="*/ 28 w 250"/>
                  <a:gd name="T15" fmla="*/ 246 h 246"/>
                  <a:gd name="T16" fmla="*/ 165 w 250"/>
                  <a:gd name="T17" fmla="*/ 246 h 246"/>
                  <a:gd name="T18" fmla="*/ 193 w 250"/>
                  <a:gd name="T19" fmla="*/ 218 h 246"/>
                  <a:gd name="T20" fmla="*/ 193 w 250"/>
                  <a:gd name="T21" fmla="*/ 188 h 246"/>
                  <a:gd name="T22" fmla="*/ 222 w 250"/>
                  <a:gd name="T23" fmla="*/ 188 h 246"/>
                  <a:gd name="T24" fmla="*/ 250 w 250"/>
                  <a:gd name="T25" fmla="*/ 160 h 246"/>
                  <a:gd name="T26" fmla="*/ 250 w 250"/>
                  <a:gd name="T27" fmla="*/ 27 h 246"/>
                  <a:gd name="T28" fmla="*/ 222 w 250"/>
                  <a:gd name="T29" fmla="*/ 0 h 246"/>
                  <a:gd name="T30" fmla="*/ 154 w 250"/>
                  <a:gd name="T31" fmla="*/ 0 h 246"/>
                  <a:gd name="T32" fmla="*/ 109 w 250"/>
                  <a:gd name="T33" fmla="*/ 52 h 246"/>
                  <a:gd name="T34" fmla="*/ 198 w 250"/>
                  <a:gd name="T35" fmla="*/ 52 h 246"/>
                  <a:gd name="T36" fmla="*/ 198 w 250"/>
                  <a:gd name="T37" fmla="*/ 138 h 246"/>
                  <a:gd name="T38" fmla="*/ 193 w 250"/>
                  <a:gd name="T39" fmla="*/ 138 h 246"/>
                  <a:gd name="T40" fmla="*/ 193 w 250"/>
                  <a:gd name="T41" fmla="*/ 85 h 246"/>
                  <a:gd name="T42" fmla="*/ 165 w 250"/>
                  <a:gd name="T43" fmla="*/ 58 h 246"/>
                  <a:gd name="T44" fmla="*/ 109 w 250"/>
                  <a:gd name="T45" fmla="*/ 58 h 246"/>
                  <a:gd name="T46" fmla="*/ 109 w 250"/>
                  <a:gd name="T47" fmla="*/ 52 h 246"/>
                  <a:gd name="T48" fmla="*/ 53 w 250"/>
                  <a:gd name="T49" fmla="*/ 110 h 246"/>
                  <a:gd name="T50" fmla="*/ 141 w 250"/>
                  <a:gd name="T51" fmla="*/ 110 h 246"/>
                  <a:gd name="T52" fmla="*/ 141 w 250"/>
                  <a:gd name="T53" fmla="*/ 196 h 246"/>
                  <a:gd name="T54" fmla="*/ 53 w 250"/>
                  <a:gd name="T55" fmla="*/ 196 h 246"/>
                  <a:gd name="T56" fmla="*/ 53 w 250"/>
                  <a:gd name="T57" fmla="*/ 11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0" h="246">
                    <a:moveTo>
                      <a:pt x="154" y="0"/>
                    </a:moveTo>
                    <a:cubicBezTo>
                      <a:pt x="131" y="0"/>
                      <a:pt x="108" y="1"/>
                      <a:pt x="86" y="1"/>
                    </a:cubicBezTo>
                    <a:cubicBezTo>
                      <a:pt x="70" y="1"/>
                      <a:pt x="57" y="13"/>
                      <a:pt x="57" y="28"/>
                    </a:cubicBezTo>
                    <a:lnTo>
                      <a:pt x="57" y="59"/>
                    </a:lnTo>
                    <a:cubicBezTo>
                      <a:pt x="48" y="59"/>
                      <a:pt x="38" y="59"/>
                      <a:pt x="28" y="59"/>
                    </a:cubicBezTo>
                    <a:cubicBezTo>
                      <a:pt x="13" y="59"/>
                      <a:pt x="0" y="71"/>
                      <a:pt x="0" y="86"/>
                    </a:cubicBezTo>
                    <a:lnTo>
                      <a:pt x="0" y="218"/>
                    </a:lnTo>
                    <a:cubicBezTo>
                      <a:pt x="0" y="233"/>
                      <a:pt x="13" y="246"/>
                      <a:pt x="28" y="246"/>
                    </a:cubicBezTo>
                    <a:lnTo>
                      <a:pt x="165" y="246"/>
                    </a:lnTo>
                    <a:cubicBezTo>
                      <a:pt x="183" y="246"/>
                      <a:pt x="193" y="231"/>
                      <a:pt x="193" y="218"/>
                    </a:cubicBezTo>
                    <a:lnTo>
                      <a:pt x="193" y="188"/>
                    </a:lnTo>
                    <a:lnTo>
                      <a:pt x="222" y="188"/>
                    </a:lnTo>
                    <a:cubicBezTo>
                      <a:pt x="240" y="188"/>
                      <a:pt x="250" y="173"/>
                      <a:pt x="250" y="160"/>
                    </a:cubicBezTo>
                    <a:lnTo>
                      <a:pt x="250" y="27"/>
                    </a:lnTo>
                    <a:cubicBezTo>
                      <a:pt x="250" y="9"/>
                      <a:pt x="237" y="0"/>
                      <a:pt x="222" y="0"/>
                    </a:cubicBezTo>
                    <a:cubicBezTo>
                      <a:pt x="199" y="0"/>
                      <a:pt x="177" y="0"/>
                      <a:pt x="154" y="0"/>
                    </a:cubicBezTo>
                    <a:close/>
                    <a:moveTo>
                      <a:pt x="109" y="52"/>
                    </a:moveTo>
                    <a:lnTo>
                      <a:pt x="198" y="52"/>
                    </a:lnTo>
                    <a:lnTo>
                      <a:pt x="198" y="138"/>
                    </a:lnTo>
                    <a:lnTo>
                      <a:pt x="193" y="138"/>
                    </a:lnTo>
                    <a:lnTo>
                      <a:pt x="193" y="85"/>
                    </a:lnTo>
                    <a:cubicBezTo>
                      <a:pt x="193" y="67"/>
                      <a:pt x="180" y="58"/>
                      <a:pt x="165" y="58"/>
                    </a:cubicBezTo>
                    <a:cubicBezTo>
                      <a:pt x="146" y="58"/>
                      <a:pt x="128" y="58"/>
                      <a:pt x="109" y="58"/>
                    </a:cubicBezTo>
                    <a:lnTo>
                      <a:pt x="109" y="52"/>
                    </a:lnTo>
                    <a:close/>
                    <a:moveTo>
                      <a:pt x="53" y="110"/>
                    </a:moveTo>
                    <a:lnTo>
                      <a:pt x="141" y="110"/>
                    </a:lnTo>
                    <a:lnTo>
                      <a:pt x="141" y="196"/>
                    </a:lnTo>
                    <a:lnTo>
                      <a:pt x="53" y="196"/>
                    </a:lnTo>
                    <a:lnTo>
                      <a:pt x="53" y="1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29591" y="176899"/>
                <a:ext cx="88009" cy="19747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pic>
        <p:nvPicPr>
          <p:cNvPr id="21" name="그림 20" descr="ad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976" y="1497342"/>
            <a:ext cx="6286544" cy="5074930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25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1744" y="1622530"/>
            <a:ext cx="806338" cy="806338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 flipH="1" flipV="1">
            <a:off x="5612981" y="3745341"/>
            <a:ext cx="2643206" cy="10260"/>
          </a:xfrm>
          <a:prstGeom prst="line">
            <a:avLst/>
          </a:prstGeom>
          <a:ln w="19050">
            <a:solidFill>
              <a:srgbClr val="FFCC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15008" y="5105957"/>
            <a:ext cx="3286148" cy="1323439"/>
          </a:xfrm>
          <a:prstGeom prst="rect">
            <a:avLst/>
          </a:prstGeom>
          <a:noFill/>
          <a:effectLst>
            <a:reflection blurRad="6350" stA="42000" endPos="68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00864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회원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을 관리하는 관리자용 페이지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관리자로 로그인 시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해당 페이지를 통해 </a:t>
            </a:r>
            <a:endParaRPr lang="en-US" altLang="ko-KR" sz="20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r"/>
            <a:r>
              <a:rPr lang="ko-KR" altLang="en-US" sz="2000" dirty="0" err="1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강퇴</a:t>
            </a:r>
            <a:r>
              <a:rPr lang="ko-KR" altLang="en-US" sz="2000" dirty="0" smtClean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가능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삭제 버튼을 누르면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</a:p>
          <a:p>
            <a:pPr algn="r"/>
            <a:r>
              <a:rPr lang="ko-KR" altLang="en-US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체크 박스에 체크된 회원들이 탈퇴된다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1100" dirty="0"/>
          </a:p>
        </p:txBody>
      </p:sp>
      <p:sp>
        <p:nvSpPr>
          <p:cNvPr id="29" name="직사각형 28"/>
          <p:cNvSpPr/>
          <p:nvPr/>
        </p:nvSpPr>
        <p:spPr>
          <a:xfrm>
            <a:off x="4357686" y="5857892"/>
            <a:ext cx="571504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36" y="2887342"/>
            <a:ext cx="3564000" cy="254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기대효과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429520" y="1096629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01</a:t>
            </a:r>
            <a:endParaRPr lang="ko-KR" altLang="en-US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57224" y="2714620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02</a:t>
            </a:r>
            <a:endParaRPr lang="ko-KR" altLang="en-US" sz="3600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29520" y="4168463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03</a:t>
            </a:r>
            <a:endParaRPr lang="ko-KR" altLang="en-US" sz="4000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57224" y="5668661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손글씨 붓" pitchFamily="66" charset="-127"/>
                <a:ea typeface="나눔손글씨 붓" pitchFamily="66" charset="-127"/>
              </a:rPr>
              <a:t>04</a:t>
            </a:r>
            <a:endParaRPr lang="ko-KR" altLang="en-US" sz="4400" dirty="0"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07427" y="2285992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00166" y="3786190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00166" y="5286388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26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4" y="1052736"/>
            <a:ext cx="5908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특징 및 장점 </a:t>
            </a:r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1:</a:t>
            </a:r>
            <a:r>
              <a:rPr lang="en-US" altLang="ko-KR" sz="2400" dirty="0" smtClean="0"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400" dirty="0" smtClean="0">
                <a:latin typeface="나눔손글씨 펜" pitchFamily="66" charset="-127"/>
                <a:ea typeface="나눔손글씨 펜" pitchFamily="66" charset="-127"/>
              </a:rPr>
              <a:t>계획 달력을 통해 여행 일정을 보기 쉽게</a:t>
            </a:r>
            <a:endParaRPr lang="en-US" altLang="ko-KR" sz="2400" dirty="0" smtClean="0">
              <a:latin typeface="나눔손글씨 펜" pitchFamily="66" charset="-127"/>
              <a:ea typeface="나눔손글씨 펜" pitchFamily="66" charset="-127"/>
            </a:endParaRPr>
          </a:p>
          <a:p>
            <a:r>
              <a:rPr lang="ko-KR" altLang="en-US" sz="2400" dirty="0" smtClean="0">
                <a:latin typeface="나눔손글씨 펜" pitchFamily="66" charset="-127"/>
                <a:ea typeface="나눔손글씨 펜" pitchFamily="66" charset="-127"/>
              </a:rPr>
              <a:t>정리할 수 있고</a:t>
            </a:r>
            <a:r>
              <a:rPr lang="en-US" altLang="ko-KR" sz="2400" dirty="0" smtClean="0"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2400" dirty="0" smtClean="0">
                <a:latin typeface="나눔손글씨 펜" pitchFamily="66" charset="-127"/>
                <a:ea typeface="나눔손글씨 펜" pitchFamily="66" charset="-127"/>
              </a:rPr>
              <a:t>여행 정보 페이지에서 지도까지 한 번에 확인 가능</a:t>
            </a:r>
            <a:r>
              <a:rPr lang="en-US" altLang="ko-KR" sz="2400" dirty="0" smtClean="0"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ko-KR" altLang="en-US" sz="3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0866" y="4077072"/>
            <a:ext cx="59394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특징 및 장점 </a:t>
            </a:r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2: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타임라인 형 게시판에서 쉽게 의견 공유가 가능 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  <a:p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        + Other Routes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를 통해 타인의 여행 계획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(=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경로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)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도 살펴볼 수 있다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ko-KR" altLang="en-US" sz="20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7392" y="2636912"/>
            <a:ext cx="5892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기대효과 </a:t>
            </a:r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1: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주로 이용할 고객층이 스스로 계획을 짜면서 쉽게 이용할 수 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  <a:p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있을 것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. (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여행 정보와 지도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,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 계획 달력을 통해 자기만의 루트를 기획할 수 있다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.) </a:t>
            </a:r>
            <a:endParaRPr lang="ko-KR" altLang="en-US" sz="28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5571237"/>
            <a:ext cx="6192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기대효과 </a:t>
            </a:r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2: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이용자들이 게시판에서 서로 의견을 공유하면서 자신의 여행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  <a:p>
            <a:r>
              <a:rPr lang="ko-KR" altLang="en-US" sz="2000" dirty="0" err="1" smtClean="0">
                <a:latin typeface="나눔손글씨 펜" pitchFamily="66" charset="-127"/>
                <a:ea typeface="나눔손글씨 펜" pitchFamily="66" charset="-127"/>
              </a:rPr>
              <a:t>메이트를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 쉽게 찾을 수 있을 것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. + </a:t>
            </a: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타인의 여행 경로를 보면서 자신의 일정도 조절 가능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말풍선~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11995" y="1872536"/>
            <a:ext cx="4896109" cy="472481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개발 후기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 descr="2014-10-06-09-00-13_dec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836712"/>
            <a:ext cx="2232248" cy="2232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87625" y="2564904"/>
            <a:ext cx="350046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끝</a:t>
            </a:r>
            <a:r>
              <a:rPr lang="en-US" altLang="ko-KR" sz="8800" dirty="0" smtClean="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&gt;&lt;!</a:t>
            </a:r>
          </a:p>
          <a:p>
            <a:pPr algn="ctr"/>
            <a:r>
              <a:rPr lang="ko-KR" altLang="en-US" sz="8000" dirty="0" err="1" smtClean="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감사합니당</a:t>
            </a:r>
            <a:endParaRPr lang="en-US" altLang="ko-KR" sz="8000" dirty="0" smtClean="0">
              <a:solidFill>
                <a:schemeClr val="bg1">
                  <a:lumMod val="5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r>
              <a:rPr lang="en-US" altLang="ko-KR" sz="8000" dirty="0" smtClean="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~:)</a:t>
            </a:r>
            <a:endParaRPr lang="ko-KR" altLang="en-US" sz="8000" dirty="0" smtClean="0">
              <a:solidFill>
                <a:schemeClr val="bg1">
                  <a:lumMod val="5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기획의도 및 목표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goal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132" y="857232"/>
            <a:ext cx="781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손글씨 붓" pitchFamily="66" charset="-127"/>
                <a:ea typeface="나눔손글씨 붓" pitchFamily="66" charset="-127"/>
              </a:rPr>
              <a:t> </a:t>
            </a:r>
            <a:r>
              <a:rPr lang="ko-KR" altLang="en-US" sz="2000" dirty="0" smtClean="0">
                <a:latin typeface="나눔손글씨 붓" pitchFamily="66" charset="-127"/>
                <a:ea typeface="나눔손글씨 붓" pitchFamily="66" charset="-127"/>
              </a:rPr>
              <a:t>우리의 목표는</a:t>
            </a:r>
            <a:r>
              <a:rPr lang="en-US" altLang="ko-KR" sz="2000" dirty="0" smtClean="0">
                <a:latin typeface="나눔손글씨 붓" pitchFamily="66" charset="-127"/>
                <a:ea typeface="나눔손글씨 붓" pitchFamily="66" charset="-127"/>
              </a:rPr>
              <a:t>, </a:t>
            </a:r>
            <a:endParaRPr lang="ko-KR" altLang="en-US" sz="2000" dirty="0">
              <a:latin typeface="나눔손글씨 붓" pitchFamily="66" charset="-127"/>
              <a:ea typeface="나눔손글씨 붓" pitchFamily="66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 rot="10800000">
            <a:off x="2067681" y="3269724"/>
            <a:ext cx="5041255" cy="1359604"/>
            <a:chOff x="1619672" y="3229908"/>
            <a:chExt cx="5041255" cy="1359604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1619672" y="3528300"/>
              <a:ext cx="731922" cy="764796"/>
            </a:xfrm>
            <a:prstGeom prst="line">
              <a:avLst/>
            </a:prstGeom>
            <a:ln w="12700">
              <a:solidFill>
                <a:srgbClr val="9966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3758524" y="3819335"/>
              <a:ext cx="198130" cy="705138"/>
            </a:xfrm>
            <a:prstGeom prst="line">
              <a:avLst/>
            </a:prstGeom>
            <a:ln w="12700">
              <a:solidFill>
                <a:srgbClr val="9966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073788" y="3229908"/>
              <a:ext cx="1136502" cy="1063188"/>
            </a:xfrm>
            <a:prstGeom prst="line">
              <a:avLst/>
            </a:prstGeom>
            <a:ln w="12700">
              <a:solidFill>
                <a:srgbClr val="9966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516488" y="4293096"/>
              <a:ext cx="1144439" cy="296416"/>
            </a:xfrm>
            <a:prstGeom prst="line">
              <a:avLst/>
            </a:prstGeom>
            <a:ln w="12700">
              <a:solidFill>
                <a:srgbClr val="9966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7480" y="3576257"/>
            <a:ext cx="2000264" cy="13573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모든 사람들이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이용하기 </a:t>
            </a:r>
            <a:r>
              <a:rPr lang="en-US" altLang="ko-KR" sz="12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쉬운</a:t>
            </a:r>
            <a:r>
              <a:rPr lang="en-US" altLang="ko-KR" sz="12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’ </a:t>
            </a:r>
          </a:p>
          <a:p>
            <a:pPr algn="ctr"/>
            <a:r>
              <a:rPr lang="ko-KR" altLang="en-US" sz="16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여행 정보 페이지 </a:t>
            </a:r>
            <a:endParaRPr lang="en-US" altLang="ko-KR" sz="1600" b="1" dirty="0" smtClean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만들기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1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5712" y="4629329"/>
            <a:ext cx="2000264" cy="13573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여행 계획을 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한 눈에 볼 수 있는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달력 형 계획표 </a:t>
            </a:r>
            <a:endParaRPr lang="en-US" altLang="ko-KR" sz="1600" b="1" dirty="0" smtClean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생성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87960" y="4053265"/>
            <a:ext cx="2000264" cy="13573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여행정보를 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공유할 수 있는 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타임라인 형 게시판 </a:t>
            </a:r>
            <a:endParaRPr lang="en-US" altLang="ko-KR" sz="1600" b="1" dirty="0" smtClean="0">
              <a:solidFill>
                <a:srgbClr val="00B05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구축하기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20208" y="4341297"/>
            <a:ext cx="2000264" cy="135732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회원들을 관리할 수 있는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관리자 계정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을 만들어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믿을 수 있는 여행 사이트로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1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696" y="2132856"/>
            <a:ext cx="5976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회원들에게 도움이 되는</a:t>
            </a:r>
            <a:endParaRPr lang="en-US" altLang="ko-KR" sz="2400" b="1" dirty="0" smtClean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  “                       ”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7800" y="2685113"/>
            <a:ext cx="442915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웹 프로젝트</a:t>
            </a:r>
            <a:r>
              <a:rPr lang="en-US" altLang="ko-KR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여행 정보 사이트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완성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929" y="857232"/>
            <a:ext cx="5976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CC00"/>
                </a:solidFill>
                <a:latin typeface="나눔고딕" pitchFamily="50" charset="-127"/>
                <a:ea typeface="나눔고딕" pitchFamily="50" charset="-127"/>
              </a:rPr>
              <a:t>     모두가 쉽고 편하게 이용할 수 있는</a:t>
            </a:r>
            <a:endParaRPr lang="en-US" altLang="ko-KR" sz="2400" b="1" dirty="0" smtClean="0">
              <a:solidFill>
                <a:srgbClr val="FFCC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4800" dirty="0" smtClean="0">
                <a:solidFill>
                  <a:srgbClr val="FFCC00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“                       ”</a:t>
            </a:r>
            <a:endParaRPr lang="ko-KR" altLang="en-US" sz="4800" dirty="0">
              <a:solidFill>
                <a:srgbClr val="FFCC00"/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8517" y="1425335"/>
            <a:ext cx="442915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여행 정보 사이트를 만들자</a:t>
            </a:r>
            <a:r>
              <a:rPr lang="en-US" altLang="ko-KR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시장분석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inspired by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817850">
            <a:off x="6408008" y="859549"/>
            <a:ext cx="2531667" cy="72740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928670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안드로이드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어플리케이션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</a:p>
          <a:p>
            <a:pPr algn="r"/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여행바구니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194" name="AutoShape 2" descr="여행바구니 - 유럽배낭여행 모든것 (오프라인 지도) - screensho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ex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042" y="2513435"/>
            <a:ext cx="7200000" cy="32015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000768"/>
            <a:ext cx="914400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장단점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필요한 대부분의 정보가 있지만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어플과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카페가 따로 운영되어 불편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민박과 관련된 정보는 따로 제공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나라는 유럽 위주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시장분석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inspired by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817850">
            <a:off x="6408008" y="859549"/>
            <a:ext cx="2531667" cy="72740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928670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여행정보 웹 사이트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</a:p>
          <a:p>
            <a:pPr algn="r"/>
            <a:r>
              <a:rPr lang="ko-KR" altLang="en-US" sz="36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스투비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36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플래너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8" name="그림 7" descr="ex2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1600" y="2512800"/>
            <a:ext cx="7200000" cy="3200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00768"/>
            <a:ext cx="914400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장단점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일정을 한 번에 볼 수 있다는 것이 장점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추천 코스나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맛집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같은 정보도 많다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r"/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최저가 검색도 가능하나 사이트와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어플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연동에 문제가 있으며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오류가 잦다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05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시장분석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inspired by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817850">
            <a:off x="6408008" y="859549"/>
            <a:ext cx="2531667" cy="72740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928670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여행 숙박 웹 사이트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</a:p>
          <a:p>
            <a:pPr algn="r"/>
            <a:r>
              <a:rPr lang="ko-KR" altLang="en-US" sz="36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에어비앤비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8" name="그림 7" descr="ex2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6508" y="2512800"/>
            <a:ext cx="6570334" cy="3200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000768"/>
            <a:ext cx="914400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장단점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사용자간 커뮤니티가 활성화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현지인처럼 지낼 수 있다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하지만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환불을 받기 힘들며 호스트가 일정을 바꿀 때 위험부담이 커진다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06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예상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화면 흐름도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428596" y="1434765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err="1" smtClean="0">
                <a:latin typeface="나눔손글씨 펜" pitchFamily="66" charset="-127"/>
                <a:ea typeface="나눔손글씨 펜" pitchFamily="66" charset="-127"/>
              </a:rPr>
              <a:t>게시글</a:t>
            </a: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 등록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(boardReg.jsp) 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2061980" y="1434765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err="1" smtClean="0">
                <a:latin typeface="나눔손글씨 펜" pitchFamily="66" charset="-127"/>
                <a:ea typeface="나눔손글씨 펜" pitchFamily="66" charset="-127"/>
              </a:rPr>
              <a:t>게시글</a:t>
            </a: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 상세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 smtClean="0"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1600" dirty="0" smtClean="0">
                <a:latin typeface="나눔손글씨 펜" pitchFamily="66" charset="-127"/>
                <a:ea typeface="나눔손글씨 펜" pitchFamily="66" charset="-127"/>
              </a:rPr>
              <a:t>boardView.jsp</a:t>
            </a:r>
            <a:r>
              <a:rPr lang="en-US" altLang="ko-KR" sz="1200" dirty="0" smtClean="0">
                <a:latin typeface="나눔손글씨 펜" pitchFamily="66" charset="-127"/>
                <a:ea typeface="나눔손글씨 펜" pitchFamily="66" charset="-127"/>
              </a:rPr>
              <a:t>) </a:t>
            </a:r>
            <a:endParaRPr lang="ko-KR" altLang="en-US" sz="12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357290" y="2643182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게시판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(board.jsp) </a:t>
            </a:r>
            <a:endParaRPr lang="ko-KR" altLang="en-US" sz="20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742026" y="3506467"/>
            <a:ext cx="1702454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latin typeface="나눔손글씨 펜" pitchFamily="66" charset="-127"/>
                <a:ea typeface="나눔손글씨 펜" pitchFamily="66" charset="-127"/>
              </a:rPr>
              <a:t>메인</a:t>
            </a:r>
            <a:r>
              <a:rPr lang="en-US" altLang="ko-KR" sz="2400" kern="1200" dirty="0" smtClean="0">
                <a:latin typeface="나눔손글씨 펜" pitchFamily="66" charset="-127"/>
                <a:ea typeface="나눔손글씨 펜" pitchFamily="66" charset="-127"/>
              </a:rPr>
              <a:t>(main.jsp)</a:t>
            </a:r>
            <a:endParaRPr lang="en-US" altLang="ko-KR" sz="1100" kern="1200" dirty="0" smtClean="0">
              <a:latin typeface="나눔손글씨 펜" pitchFamily="66" charset="-127"/>
              <a:ea typeface="나눔손글씨 펜" pitchFamily="66" charset="-127"/>
            </a:endParaRPr>
          </a:p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 dirty="0" smtClean="0"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sz="2000" kern="1200" dirty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6200000" flipV="1">
            <a:off x="1193038" y="2121741"/>
            <a:ext cx="731480" cy="597154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16200000" flipH="1">
            <a:off x="898643" y="2298911"/>
            <a:ext cx="731480" cy="528566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4294" y="2866249"/>
            <a:ext cx="1080120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214546" y="1993970"/>
            <a:ext cx="216024" cy="792088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5400000">
            <a:off x="2212551" y="2424593"/>
            <a:ext cx="792088" cy="216594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77500" y="2366183"/>
            <a:ext cx="1080120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조회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복귀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1115616" y="5149541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잡지</a:t>
            </a: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Link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(mag.jsp) </a:t>
            </a:r>
            <a:endParaRPr lang="ko-KR" altLang="en-US" sz="2000" dirty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143108" y="4143380"/>
            <a:ext cx="1785950" cy="1214446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 flipV="1">
            <a:off x="2214546" y="4357694"/>
            <a:ext cx="1928826" cy="1285884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4932040" y="980728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계획달력</a:t>
            </a:r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(calendar.jsp) 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7164288" y="980728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My Page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(myPage.jsp) </a:t>
            </a:r>
            <a:endParaRPr lang="ko-KR" altLang="en-US" sz="2000" dirty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rot="5400000">
            <a:off x="3821903" y="2250275"/>
            <a:ext cx="1928825" cy="857255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5400000" flipH="1" flipV="1">
            <a:off x="4107655" y="2250273"/>
            <a:ext cx="1928824" cy="857258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5400000" flipH="1" flipV="1">
            <a:off x="5107788" y="1607334"/>
            <a:ext cx="2357450" cy="2000263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5400000">
            <a:off x="5107784" y="1964522"/>
            <a:ext cx="2428892" cy="2071700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72198" y="2611275"/>
            <a:ext cx="576064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조</a:t>
            </a: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</a:t>
            </a:r>
          </a:p>
        </p:txBody>
      </p:sp>
      <p:sp>
        <p:nvSpPr>
          <p:cNvPr id="48" name="자유형 47"/>
          <p:cNvSpPr/>
          <p:nvPr/>
        </p:nvSpPr>
        <p:spPr>
          <a:xfrm>
            <a:off x="4786314" y="4720913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여행지정보</a:t>
            </a:r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(infoMain.jsp) 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6143636" y="4714884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설명보기</a:t>
            </a:r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(infoIndex.jsp) 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7634144" y="4143380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지도보기</a:t>
            </a:r>
            <a:r>
              <a:rPr lang="en-US" altLang="ko-KR" dirty="0" smtClean="0">
                <a:latin typeface="나눔손글씨 펜" pitchFamily="66" charset="-127"/>
                <a:ea typeface="나눔손글씨 펜" pitchFamily="66" charset="-127"/>
              </a:rPr>
              <a:t>(infoMap.jsp) </a:t>
            </a:r>
            <a:endParaRPr lang="ko-KR" altLang="en-US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7643834" y="5530101"/>
            <a:ext cx="1224136" cy="851227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 smtClean="0">
                <a:latin typeface="나눔손글씨 펜" pitchFamily="66" charset="-127"/>
                <a:ea typeface="나눔손글씨 펜" pitchFamily="66" charset="-127"/>
              </a:rPr>
              <a:t>날씨보기</a:t>
            </a:r>
            <a:r>
              <a:rPr lang="en-US" altLang="ko-KR" sz="1600" dirty="0" smtClean="0"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1600" dirty="0" err="1" smtClean="0">
                <a:latin typeface="나눔손글씨 펜" pitchFamily="66" charset="-127"/>
                <a:ea typeface="나눔손글씨 펜" pitchFamily="66" charset="-127"/>
              </a:rPr>
              <a:t>infoWeather</a:t>
            </a:r>
            <a:r>
              <a:rPr lang="en-US" altLang="ko-KR" sz="1600" dirty="0" smtClean="0"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 err="1" smtClean="0">
                <a:latin typeface="나눔손글씨 펜" pitchFamily="66" charset="-127"/>
                <a:ea typeface="나눔손글씨 펜" pitchFamily="66" charset="-127"/>
              </a:rPr>
              <a:t>jsp</a:t>
            </a:r>
            <a:r>
              <a:rPr lang="en-US" altLang="ko-KR" sz="1600" dirty="0" smtClean="0">
                <a:latin typeface="나눔손글씨 펜" pitchFamily="66" charset="-127"/>
                <a:ea typeface="나눔손글씨 펜" pitchFamily="66" charset="-127"/>
              </a:rPr>
              <a:t>) </a:t>
            </a:r>
            <a:endParaRPr lang="ko-KR" altLang="en-US" sz="1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20574" y="2518583"/>
            <a:ext cx="1080120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CRUD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H="1">
            <a:off x="1142976" y="1071546"/>
            <a:ext cx="2952328" cy="0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071934" y="1051026"/>
            <a:ext cx="0" cy="2592288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rot="5400000">
            <a:off x="945373" y="1242000"/>
            <a:ext cx="396000" cy="794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2249125" y="1179843"/>
            <a:ext cx="502346" cy="1588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0800000">
            <a:off x="2473200" y="928670"/>
            <a:ext cx="1813048" cy="1588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rot="5400000">
            <a:off x="2953591" y="2239219"/>
            <a:ext cx="2664520" cy="794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4338876" y="6286520"/>
            <a:ext cx="2376264" cy="0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5400000">
            <a:off x="6358744" y="5929330"/>
            <a:ext cx="713586" cy="794"/>
          </a:xfrm>
          <a:prstGeom prst="line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572132" y="4357694"/>
            <a:ext cx="1080120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나라 선택 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796136" y="4857760"/>
            <a:ext cx="704690" cy="8550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rot="5400000" flipH="1" flipV="1">
            <a:off x="7286644" y="4572008"/>
            <a:ext cx="500066" cy="500066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rot="16200000" flipH="1">
            <a:off x="7197727" y="5554661"/>
            <a:ext cx="628122" cy="406968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rot="10800000">
            <a:off x="5143504" y="3643314"/>
            <a:ext cx="2571768" cy="785818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자유형 91"/>
          <p:cNvSpPr/>
          <p:nvPr/>
        </p:nvSpPr>
        <p:spPr>
          <a:xfrm>
            <a:off x="7715272" y="1928802"/>
            <a:ext cx="785818" cy="571504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 smtClean="0">
                <a:latin typeface="나눔손글씨 펜" pitchFamily="66" charset="-127"/>
                <a:ea typeface="나눔손글씨 펜" pitchFamily="66" charset="-127"/>
              </a:rPr>
              <a:t>Login</a:t>
            </a:r>
            <a:r>
              <a:rPr lang="en-US" altLang="ko-KR" sz="1600" dirty="0" smtClean="0"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sz="1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4" name="자유형 93"/>
          <p:cNvSpPr/>
          <p:nvPr/>
        </p:nvSpPr>
        <p:spPr>
          <a:xfrm>
            <a:off x="7715272" y="2571744"/>
            <a:ext cx="785818" cy="571504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 smtClean="0">
                <a:latin typeface="나눔손글씨 펜" pitchFamily="66" charset="-127"/>
                <a:ea typeface="나눔손글씨 펜" pitchFamily="66" charset="-127"/>
              </a:rPr>
              <a:t>Logout</a:t>
            </a:r>
          </a:p>
        </p:txBody>
      </p:sp>
      <p:sp>
        <p:nvSpPr>
          <p:cNvPr id="95" name="자유형 94"/>
          <p:cNvSpPr/>
          <p:nvPr/>
        </p:nvSpPr>
        <p:spPr>
          <a:xfrm>
            <a:off x="7715272" y="3214686"/>
            <a:ext cx="785818" cy="500066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 smtClean="0">
                <a:latin typeface="나눔손글씨 펜" pitchFamily="66" charset="-127"/>
                <a:ea typeface="나눔손글씨 펜" pitchFamily="66" charset="-127"/>
              </a:rPr>
              <a:t>Join</a:t>
            </a:r>
            <a:r>
              <a:rPr lang="en-US" altLang="ko-KR" sz="1400" dirty="0" smtClean="0"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sz="14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1509690" y="3729901"/>
            <a:ext cx="974078" cy="707211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index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atin typeface="나눔손글씨 펜" pitchFamily="66" charset="-127"/>
                <a:ea typeface="나눔손글씨 펜" pitchFamily="66" charset="-127"/>
              </a:rPr>
              <a:t>(index.jsp) </a:t>
            </a:r>
            <a:endParaRPr lang="ko-KR" altLang="en-US" sz="2000" dirty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 flipV="1">
            <a:off x="2339752" y="4005064"/>
            <a:ext cx="1512168" cy="490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71800" y="3861048"/>
            <a:ext cx="720080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기본화면</a:t>
            </a:r>
            <a:endParaRPr lang="ko-KR" altLang="en-US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7944" y="3877598"/>
            <a:ext cx="1008112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전체 분할은 </a:t>
            </a:r>
            <a:r>
              <a:rPr lang="en-US" altLang="ko-KR" sz="105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site.jsp</a:t>
            </a:r>
            <a:endParaRPr lang="ko-KR" altLang="en-US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rot="16200000" flipH="1">
            <a:off x="4822033" y="4393413"/>
            <a:ext cx="642942" cy="285752"/>
          </a:xfrm>
          <a:prstGeom prst="straightConnector1">
            <a:avLst/>
          </a:prstGeom>
          <a:ln w="60325">
            <a:solidFill>
              <a:schemeClr val="accent1">
                <a:shade val="95000"/>
                <a:satMod val="10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rot="10800000">
            <a:off x="5000628" y="4071942"/>
            <a:ext cx="2857520" cy="1643074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4355976" y="4270296"/>
            <a:ext cx="0" cy="2016224"/>
          </a:xfrm>
          <a:prstGeom prst="straightConnector1">
            <a:avLst/>
          </a:prstGeom>
          <a:ln w="60325" cap="flat" cmpd="sng">
            <a:solidFill>
              <a:schemeClr val="accent1">
                <a:shade val="95000"/>
                <a:satMod val="105000"/>
                <a:alpha val="60000"/>
              </a:schemeClr>
            </a:solidFill>
            <a:round/>
            <a:headEnd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자유형 68"/>
          <p:cNvSpPr/>
          <p:nvPr/>
        </p:nvSpPr>
        <p:spPr>
          <a:xfrm>
            <a:off x="3000364" y="6241302"/>
            <a:ext cx="785818" cy="500066"/>
          </a:xfrm>
          <a:custGeom>
            <a:avLst/>
            <a:gdLst>
              <a:gd name="connsiteX0" fmla="*/ 0 w 1702454"/>
              <a:gd name="connsiteY0" fmla="*/ 85123 h 851227"/>
              <a:gd name="connsiteX1" fmla="*/ 24932 w 1702454"/>
              <a:gd name="connsiteY1" fmla="*/ 24932 h 851227"/>
              <a:gd name="connsiteX2" fmla="*/ 85123 w 1702454"/>
              <a:gd name="connsiteY2" fmla="*/ 0 h 851227"/>
              <a:gd name="connsiteX3" fmla="*/ 1617331 w 1702454"/>
              <a:gd name="connsiteY3" fmla="*/ 0 h 851227"/>
              <a:gd name="connsiteX4" fmla="*/ 1677522 w 1702454"/>
              <a:gd name="connsiteY4" fmla="*/ 24932 h 851227"/>
              <a:gd name="connsiteX5" fmla="*/ 1702454 w 1702454"/>
              <a:gd name="connsiteY5" fmla="*/ 85123 h 851227"/>
              <a:gd name="connsiteX6" fmla="*/ 1702454 w 1702454"/>
              <a:gd name="connsiteY6" fmla="*/ 766104 h 851227"/>
              <a:gd name="connsiteX7" fmla="*/ 1677522 w 1702454"/>
              <a:gd name="connsiteY7" fmla="*/ 826295 h 851227"/>
              <a:gd name="connsiteX8" fmla="*/ 1617331 w 1702454"/>
              <a:gd name="connsiteY8" fmla="*/ 851227 h 851227"/>
              <a:gd name="connsiteX9" fmla="*/ 85123 w 1702454"/>
              <a:gd name="connsiteY9" fmla="*/ 851227 h 851227"/>
              <a:gd name="connsiteX10" fmla="*/ 24932 w 1702454"/>
              <a:gd name="connsiteY10" fmla="*/ 826295 h 851227"/>
              <a:gd name="connsiteX11" fmla="*/ 0 w 1702454"/>
              <a:gd name="connsiteY11" fmla="*/ 766104 h 851227"/>
              <a:gd name="connsiteX12" fmla="*/ 0 w 1702454"/>
              <a:gd name="connsiteY12" fmla="*/ 85123 h 8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2454" h="851227">
                <a:moveTo>
                  <a:pt x="0" y="85123"/>
                </a:moveTo>
                <a:cubicBezTo>
                  <a:pt x="0" y="62547"/>
                  <a:pt x="8968" y="40896"/>
                  <a:pt x="24932" y="24932"/>
                </a:cubicBezTo>
                <a:cubicBezTo>
                  <a:pt x="40896" y="8968"/>
                  <a:pt x="62547" y="0"/>
                  <a:pt x="85123" y="0"/>
                </a:cubicBezTo>
                <a:lnTo>
                  <a:pt x="1617331" y="0"/>
                </a:lnTo>
                <a:cubicBezTo>
                  <a:pt x="1639907" y="0"/>
                  <a:pt x="1661558" y="8968"/>
                  <a:pt x="1677522" y="24932"/>
                </a:cubicBezTo>
                <a:cubicBezTo>
                  <a:pt x="1693486" y="40896"/>
                  <a:pt x="1702454" y="62547"/>
                  <a:pt x="1702454" y="85123"/>
                </a:cubicBezTo>
                <a:lnTo>
                  <a:pt x="1702454" y="766104"/>
                </a:lnTo>
                <a:cubicBezTo>
                  <a:pt x="1702454" y="788680"/>
                  <a:pt x="1693486" y="810331"/>
                  <a:pt x="1677522" y="826295"/>
                </a:cubicBezTo>
                <a:cubicBezTo>
                  <a:pt x="1661558" y="842259"/>
                  <a:pt x="1639907" y="851227"/>
                  <a:pt x="1617331" y="851227"/>
                </a:cubicBezTo>
                <a:lnTo>
                  <a:pt x="85123" y="851227"/>
                </a:lnTo>
                <a:cubicBezTo>
                  <a:pt x="62547" y="851227"/>
                  <a:pt x="40896" y="842259"/>
                  <a:pt x="24932" y="826295"/>
                </a:cubicBezTo>
                <a:cubicBezTo>
                  <a:pt x="8968" y="810331"/>
                  <a:pt x="0" y="788680"/>
                  <a:pt x="0" y="766104"/>
                </a:cubicBezTo>
                <a:lnTo>
                  <a:pt x="0" y="85123"/>
                </a:lnTo>
                <a:close/>
              </a:path>
            </a:pathLst>
          </a:cu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33822" tIns="33822" rIns="33822" bIns="33822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 smtClean="0">
                <a:latin typeface="나눔손글씨 펜" pitchFamily="66" charset="-127"/>
                <a:ea typeface="나눔손글씨 펜" pitchFamily="66" charset="-127"/>
              </a:rPr>
              <a:t>Error.jsp</a:t>
            </a:r>
            <a:r>
              <a:rPr lang="en-US" altLang="ko-KR" sz="1400" dirty="0" smtClean="0">
                <a:latin typeface="나눔손글씨 펜" pitchFamily="66" charset="-127"/>
                <a:ea typeface="나눔손글씨 펜" pitchFamily="66" charset="-127"/>
              </a:rPr>
              <a:t> </a:t>
            </a:r>
            <a:endParaRPr lang="ko-KR" altLang="en-US" sz="14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94094" y="5949280"/>
            <a:ext cx="792088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에러 발생</a:t>
            </a:r>
            <a:endParaRPr lang="en-US" altLang="ko-KR" sz="105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4" name="그림 53" descr="images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8664466">
            <a:off x="5223054" y="2806329"/>
            <a:ext cx="2476027" cy="1095195"/>
          </a:xfrm>
          <a:prstGeom prst="rect">
            <a:avLst/>
          </a:prstGeom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07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예상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메뉴 구조도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511530346"/>
              </p:ext>
            </p:extLst>
          </p:nvPr>
        </p:nvGraphicFramePr>
        <p:xfrm>
          <a:off x="285720" y="785794"/>
          <a:ext cx="8429684" cy="578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08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214290"/>
            <a:ext cx="2428860" cy="4286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6147086"/>
            <a:ext cx="710914" cy="71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32" y="6512480"/>
            <a:ext cx="61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Kristen ITC" pitchFamily="66" charset="0"/>
                <a:ea typeface="서울남산체 EB" panose="02020603020101020101" pitchFamily="18" charset="-127"/>
              </a:rPr>
              <a:t>09</a:t>
            </a:r>
            <a:endParaRPr lang="ko-KR" altLang="en-US" dirty="0">
              <a:solidFill>
                <a:schemeClr val="bg1"/>
              </a:solidFill>
              <a:latin typeface="Kristen ITC" pitchFamily="66" charset="0"/>
              <a:ea typeface="서울남산체 E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29520" y="1096629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01</a:t>
            </a:r>
            <a:endParaRPr lang="ko-KR" altLang="en-US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57224" y="2714620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02</a:t>
            </a:r>
            <a:endParaRPr lang="ko-KR" altLang="en-US" sz="3600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29520" y="4168463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나눔손글씨 붓" pitchFamily="66" charset="-127"/>
                <a:ea typeface="나눔손글씨 붓" pitchFamily="66" charset="-127"/>
              </a:rPr>
              <a:t>03</a:t>
            </a:r>
            <a:endParaRPr lang="ko-KR" altLang="en-US" sz="4000" dirty="0"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7224" y="5668661"/>
            <a:ext cx="884684" cy="9036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손글씨 붓" pitchFamily="66" charset="-127"/>
                <a:ea typeface="나눔손글씨 붓" pitchFamily="66" charset="-127"/>
              </a:rPr>
              <a:t>04</a:t>
            </a:r>
            <a:endParaRPr lang="ko-KR" altLang="en-US" sz="4400" dirty="0"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07427" y="2285992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00166" y="3786190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00166" y="5286388"/>
            <a:ext cx="6279283" cy="0"/>
          </a:xfrm>
          <a:prstGeom prst="line">
            <a:avLst/>
          </a:prstGeom>
          <a:ln w="19050">
            <a:solidFill>
              <a:srgbClr val="AB84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02291" y="980728"/>
            <a:ext cx="51780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OS &amp; Hardware: </a:t>
            </a:r>
          </a:p>
          <a:p>
            <a:r>
              <a:rPr lang="en-US" altLang="ko-KR" sz="2800" dirty="0" smtClean="0">
                <a:latin typeface="나눔손글씨 펜" pitchFamily="66" charset="-127"/>
                <a:ea typeface="나눔손글씨 펜" pitchFamily="66" charset="-127"/>
              </a:rPr>
              <a:t>Windows 7, memory 4GB, System 64</a:t>
            </a:r>
            <a:r>
              <a:rPr lang="ko-KR" altLang="en-US" sz="2800" dirty="0" smtClean="0">
                <a:latin typeface="나눔손글씨 펜" pitchFamily="66" charset="-127"/>
                <a:ea typeface="나눔손글씨 펜" pitchFamily="66" charset="-127"/>
              </a:rPr>
              <a:t>비트</a:t>
            </a:r>
            <a:r>
              <a:rPr lang="en-US" altLang="ko-KR" sz="2800" dirty="0" smtClean="0"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ko-KR" altLang="en-US" sz="28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1680" y="4366845"/>
            <a:ext cx="5562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Web Programming: </a:t>
            </a:r>
            <a:r>
              <a:rPr lang="en-US" altLang="ko-KR" sz="3600" dirty="0" smtClean="0">
                <a:latin typeface="나눔손글씨 펜" pitchFamily="66" charset="-127"/>
                <a:ea typeface="나눔손글씨 펜" pitchFamily="66" charset="-127"/>
              </a:rPr>
              <a:t>java 1.8, </a:t>
            </a:r>
            <a:r>
              <a:rPr lang="en-US" altLang="ko-KR" sz="3600" dirty="0" err="1" smtClean="0">
                <a:latin typeface="나눔손글씨 펜" pitchFamily="66" charset="-127"/>
                <a:ea typeface="나눔손글씨 펜" pitchFamily="66" charset="-127"/>
              </a:rPr>
              <a:t>jsp</a:t>
            </a:r>
            <a:r>
              <a:rPr lang="en-US" altLang="ko-KR" sz="3600" dirty="0" smtClean="0">
                <a:latin typeface="나눔손글씨 펜" pitchFamily="66" charset="-127"/>
                <a:ea typeface="나눔손글씨 펜" pitchFamily="66" charset="-127"/>
              </a:rPr>
              <a:t> 2.1</a:t>
            </a:r>
            <a:endParaRPr lang="ko-KR" altLang="en-US" sz="3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2780928"/>
            <a:ext cx="453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Server: </a:t>
            </a:r>
            <a:r>
              <a:rPr lang="en-US" altLang="ko-KR" sz="3600" dirty="0" smtClean="0">
                <a:latin typeface="나눔손글씨 펜" pitchFamily="66" charset="-127"/>
                <a:ea typeface="나눔손글씨 펜" pitchFamily="66" charset="-127"/>
              </a:rPr>
              <a:t>Apache Tomcat 7.0</a:t>
            </a:r>
            <a:endParaRPr lang="ko-KR" altLang="en-US" sz="360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7704" y="5807005"/>
            <a:ext cx="6782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DataBase</a:t>
            </a:r>
            <a:r>
              <a:rPr lang="en-US" altLang="ko-KR" sz="3600" dirty="0" smtClean="0">
                <a:solidFill>
                  <a:srgbClr val="00B050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lang="en-US" altLang="ko-KR" sz="3200" dirty="0" smtClean="0">
                <a:latin typeface="나눔손글씨 펜" pitchFamily="66" charset="-127"/>
                <a:ea typeface="나눔손글씨 펜" pitchFamily="66" charset="-127"/>
              </a:rPr>
              <a:t>Oracle </a:t>
            </a:r>
            <a:r>
              <a:rPr lang="en-US" altLang="ko-KR" sz="3200" dirty="0" err="1" smtClean="0">
                <a:latin typeface="나눔손글씨 펜" pitchFamily="66" charset="-127"/>
                <a:ea typeface="나눔손글씨 펜" pitchFamily="66" charset="-127"/>
              </a:rPr>
              <a:t>DataBase</a:t>
            </a:r>
            <a:r>
              <a:rPr lang="en-US" altLang="ko-KR" sz="3200" dirty="0" smtClean="0">
                <a:latin typeface="나눔손글씨 펜" pitchFamily="66" charset="-127"/>
                <a:ea typeface="나눔손글씨 펜" pitchFamily="66" charset="-127"/>
              </a:rPr>
              <a:t> 10g Express Edition</a:t>
            </a:r>
            <a:endParaRPr lang="ko-KR" altLang="en-US" sz="3200" dirty="0"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None"/>
  <p:tag name="ANCHORBOTTOM" val="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230"/>
  <p:tag name="MINHEIGHT" val="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983</Words>
  <Application>Microsoft Office PowerPoint</Application>
  <PresentationFormat>화면 슬라이드 쇼(4:3)</PresentationFormat>
  <Paragraphs>258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굴림</vt:lpstr>
      <vt:lpstr>Arial</vt:lpstr>
      <vt:lpstr>나눔고딕 ExtraBold</vt:lpstr>
      <vt:lpstr>나눔손글씨 붓</vt:lpstr>
      <vt:lpstr>Calibri</vt:lpstr>
      <vt:lpstr>Kristen ITC</vt:lpstr>
      <vt:lpstr>맑은 고딕</vt:lpstr>
      <vt:lpstr>나눔고딕</vt:lpstr>
      <vt:lpstr>서울남산체 EB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 Hyo-Jin</dc:creator>
  <cp:lastModifiedBy>student</cp:lastModifiedBy>
  <cp:revision>75</cp:revision>
  <dcterms:created xsi:type="dcterms:W3CDTF">2014-10-05T04:46:53Z</dcterms:created>
  <dcterms:modified xsi:type="dcterms:W3CDTF">2015-05-28T01:29:17Z</dcterms:modified>
</cp:coreProperties>
</file>